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72" r:id="rId5"/>
  </p:sldMasterIdLst>
  <p:notesMasterIdLst>
    <p:notesMasterId r:id="rId21"/>
  </p:notesMasterIdLst>
  <p:sldIdLst>
    <p:sldId id="259" r:id="rId6"/>
    <p:sldId id="305" r:id="rId7"/>
    <p:sldId id="278" r:id="rId8"/>
    <p:sldId id="307" r:id="rId9"/>
    <p:sldId id="306" r:id="rId10"/>
    <p:sldId id="308" r:id="rId11"/>
    <p:sldId id="311" r:id="rId12"/>
    <p:sldId id="309" r:id="rId13"/>
    <p:sldId id="312" r:id="rId14"/>
    <p:sldId id="313" r:id="rId15"/>
    <p:sldId id="440" r:id="rId16"/>
    <p:sldId id="441" r:id="rId17"/>
    <p:sldId id="447" r:id="rId18"/>
    <p:sldId id="418" r:id="rId19"/>
    <p:sldId id="44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HMER Emna" initials="LE" lastIdx="1" clrIdx="0">
    <p:extLst>
      <p:ext uri="{19B8F6BF-5375-455C-9EA6-DF929625EA0E}">
        <p15:presenceInfo xmlns:p15="http://schemas.microsoft.com/office/powerpoint/2012/main" userId="S::emna.lahmer@danone.com::e711a23a-b029-495c-8fa6-fb34b610b96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B2C4"/>
    <a:srgbClr val="64CCC9"/>
    <a:srgbClr val="59B1C4"/>
    <a:srgbClr val="5996D1"/>
    <a:srgbClr val="E6E7E8"/>
    <a:srgbClr val="DDDDDD"/>
    <a:srgbClr val="6D6E7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88776" autoAdjust="0"/>
  </p:normalViewPr>
  <p:slideViewPr>
    <p:cSldViewPr>
      <p:cViewPr varScale="1">
        <p:scale>
          <a:sx n="105" d="100"/>
          <a:sy n="105" d="100"/>
        </p:scale>
        <p:origin x="120" y="2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F9A76-BF6E-4E38-8563-5C18E364CB03}" type="datetimeFigureOut">
              <a:rPr lang="en-GB" smtClean="0"/>
              <a:t>11/03/2023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F39EF-63B1-448C-8CF2-BE5F5CFA0D8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894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776EC008-383C-4DF5-AA89-129B0956A2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075542"/>
            <a:ext cx="10515600" cy="1792499"/>
          </a:xfrm>
        </p:spPr>
        <p:txBody>
          <a:bodyPr/>
          <a:lstStyle>
            <a:lvl1pPr algn="ctr">
              <a:lnSpc>
                <a:spcPct val="100000"/>
              </a:lnSpc>
              <a:defRPr sz="46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 to add title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F5A70CCB-383E-4A98-981B-F08B17D934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35875" y="5701495"/>
            <a:ext cx="4556125" cy="1156506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98D367DA-5381-4438-BCF8-5B1FE370637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1"/>
            <a:ext cx="5939624" cy="171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912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823EF08-0D39-BFD6-D1DB-7EFD24F0F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6C1-EAB8-4A3F-B1FC-3A72E5121467}" type="datetimeFigureOut">
              <a:rPr lang="nl-BE" smtClean="0"/>
              <a:t>11/03/2023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9825A8B-BF84-473A-1176-A42B9D42C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4631FF8-2330-F3C0-6B5E-D8A789AAF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C38A-050E-48C6-B5D9-598C19D7BBD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0764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2C381F-A467-A25B-BDFE-13FB8FF43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9FF09E-2680-3D92-4F0A-D019AD6FC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17E012B-E502-FDF0-7E88-888F297AB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DB551AA-F4AA-ED6F-943A-F7006A33E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6C1-EAB8-4A3F-B1FC-3A72E5121467}" type="datetimeFigureOut">
              <a:rPr lang="nl-BE" smtClean="0"/>
              <a:t>11/03/2023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FF27739-64AC-D0C1-FCE6-ED560C6C2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BA83062-1D79-650C-268B-08DE337E2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C38A-050E-48C6-B5D9-598C19D7BBD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13191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F07848-F6A8-879E-E806-6F72F1A91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97FCCCB-2B37-7B8F-E04B-F9FDF0BC43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D714087-1AF6-898C-047B-B0C45D89D2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EFB1E30-6636-35E7-CAA4-DDFAEC0AC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6C1-EAB8-4A3F-B1FC-3A72E5121467}" type="datetimeFigureOut">
              <a:rPr lang="nl-BE" smtClean="0"/>
              <a:t>11/03/2023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C2DB1A5-0065-5677-E343-E0B03B11E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D37FBCB-F431-0B23-01C2-8F6270502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C38A-050E-48C6-B5D9-598C19D7BBD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22034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9A938F-5E4C-291E-2FA2-DDF5DAB46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CAB8B69-A897-2358-C753-AC3A10D06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C921DB7-79DF-8CD6-1F88-C29E6F0F4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6C1-EAB8-4A3F-B1FC-3A72E5121467}" type="datetimeFigureOut">
              <a:rPr lang="nl-BE" smtClean="0"/>
              <a:t>11/03/2023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7872D10-6173-241A-454E-3018663F7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C4F36C8-083F-B570-0FE6-25E7DBDAF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C38A-050E-48C6-B5D9-598C19D7BBD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86232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6C2D550-7618-B2FE-E5BB-2917740008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EEEAFC1-FB10-3996-88E8-A1AAFCD9F8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8413E05-A713-5177-371A-4A31051AA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6C1-EAB8-4A3F-B1FC-3A72E5121467}" type="datetimeFigureOut">
              <a:rPr lang="nl-BE" smtClean="0"/>
              <a:t>11/03/2023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CD8F991-EDF8-0496-D0ED-C7C86C999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6B78FD-6799-E9C6-9E81-A0AB1ADD9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C38A-050E-48C6-B5D9-598C19D7BBD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70158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3E417-8691-4367-A0EC-FEC2F1D044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350" y="730250"/>
            <a:ext cx="9018000" cy="896939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 to add title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EF2139C-9091-498F-AD7D-612D14A130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1350" y="2047661"/>
            <a:ext cx="9018000" cy="3456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DD895B-17DC-409F-B594-8899D62AC46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573E3-D542-0AA3-D3B8-DB0B448D1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0A70-F644-4C3C-81C9-9A02E20E594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741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A988-8874-3549-91DA-C37DDA039B6E}" type="datetime1">
              <a:rPr lang="en-US" smtClean="0"/>
              <a:t>3/11/2023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60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24E9DC-A9D5-B258-623B-851F805A3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3B2223D-7B20-D273-3569-EB5269EAA2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65552C-895B-3FBC-DB3F-100F497D2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6C1-EAB8-4A3F-B1FC-3A72E5121467}" type="datetimeFigureOut">
              <a:rPr lang="nl-BE" smtClean="0"/>
              <a:t>11/03/2023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00E7492-165B-282A-8A11-EC4910A52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99F134B-4650-1F22-9BC2-67576F25B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C38A-050E-48C6-B5D9-598C19D7BBD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921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E3B54D-2203-CBD4-1328-08FAC276E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E4058A-2305-F754-379E-4CBBE3425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9506B8-F6F5-1A27-1128-0ED46F8D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6C1-EAB8-4A3F-B1FC-3A72E5121467}" type="datetimeFigureOut">
              <a:rPr lang="nl-BE" smtClean="0"/>
              <a:t>11/03/2023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1807689-67EB-C011-B1E4-68B51A07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0BE96A-12A1-8811-8A18-AE8D54544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C38A-050E-48C6-B5D9-598C19D7BBD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359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9FAE04-0AD8-735D-42C7-EFD19A0CC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8F7E60C-57BD-CA00-8D2E-D8CDA2448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DDB08E-3883-8F66-F480-94E9EFBC3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6C1-EAB8-4A3F-B1FC-3A72E5121467}" type="datetimeFigureOut">
              <a:rPr lang="nl-BE" smtClean="0"/>
              <a:t>11/03/2023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B24DE38-AE52-5253-107C-944390714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7D3FDFD-F555-0A48-BCEA-A6D8A7899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C38A-050E-48C6-B5D9-598C19D7BBD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87607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ED9AA5-E734-128C-7F99-4D203D4ED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83148D-AD0F-713B-8BFD-E23A082E84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858E8AD-9B0D-D6D2-DAED-253A2E4D6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8ADEBEB-1C95-8ABC-520A-14CCAB0F4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6C1-EAB8-4A3F-B1FC-3A72E5121467}" type="datetimeFigureOut">
              <a:rPr lang="nl-BE" smtClean="0"/>
              <a:t>11/03/2023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FE85E1C-4880-D483-94F8-1D07D1470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04CA607-E7AC-FA1D-82AA-9C36026A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C38A-050E-48C6-B5D9-598C19D7BBD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3186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940E88-1482-F5AA-490C-DD6AF0CC7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CDE7647-7A82-1958-4592-19437422B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6039032-ED0C-0CAB-5D81-8F02CF6E01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1C03A6D-6CD9-A672-293E-0F8CC6F2C3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5961DE7-B090-E2AF-4F36-EF2FB9D8F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F79A951-3802-F524-B517-99D6875D6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6C1-EAB8-4A3F-B1FC-3A72E5121467}" type="datetimeFigureOut">
              <a:rPr lang="nl-BE" smtClean="0"/>
              <a:t>11/03/2023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A869CE3-9F86-234E-46CF-7F92CA859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ED07C6C-2943-26B4-9875-35D702F79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C38A-050E-48C6-B5D9-598C19D7BBD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4875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7B3CCD-F92F-0835-29C8-DF14933D2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6A0DE82-B23B-F695-B47E-61F1A7D9C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6C1-EAB8-4A3F-B1FC-3A72E5121467}" type="datetimeFigureOut">
              <a:rPr lang="nl-BE" smtClean="0"/>
              <a:t>11/03/2023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0BE55A7-5D29-6735-156B-EAE6D4DB6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6B945D8-8151-92D7-B1B8-35E1E96E2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C38A-050E-48C6-B5D9-598C19D7BBD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4761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C86E0C-929A-42A0-ADBF-F259AB84D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350" y="730250"/>
            <a:ext cx="9027583" cy="89693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GB" noProof="0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E5437-A0B8-4A75-A492-DCFF529AC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1350" y="2047661"/>
            <a:ext cx="10515600" cy="345536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6C06A7-0339-43F9-943F-2F108FC0D7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58000"/>
            <a:ext cx="65724" cy="19024"/>
          </a:xfrm>
          <a:prstGeom prst="rect">
            <a:avLst/>
          </a:prstGeom>
        </p:spPr>
        <p:txBody>
          <a:bodyPr vert="horz" wrap="none" lIns="0" tIns="3600" rIns="0" bIns="0" rtlCol="0" anchor="t" anchorCtr="0">
            <a:spAutoFit/>
          </a:bodyPr>
          <a:lstStyle>
            <a:lvl1pPr algn="l">
              <a:defRPr sz="100">
                <a:solidFill>
                  <a:schemeClr val="tx1">
                    <a:alpha val="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F55F8-9BF5-3D3C-97BB-D3730AB53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0326" y="6356350"/>
            <a:ext cx="1311348" cy="3651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ctr">
              <a:defRPr sz="1000">
                <a:solidFill>
                  <a:srgbClr val="FFFFFF"/>
                </a:solidFill>
              </a:defRPr>
            </a:lvl1pPr>
          </a:lstStyle>
          <a:p>
            <a:fld id="{C82A0A70-F644-4C3C-81C9-9A02E20E594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FCAAFF-2318-90DD-FB6F-5842D5D15F4E}"/>
              </a:ext>
            </a:extLst>
          </p:cNvPr>
          <p:cNvSpPr txBox="1"/>
          <p:nvPr userDrawn="1"/>
        </p:nvSpPr>
        <p:spPr>
          <a:xfrm>
            <a:off x="9840416" y="645333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Volley Spike 2022-2023</a:t>
            </a:r>
            <a:endParaRPr lang="en-BE" dirty="0">
              <a:solidFill>
                <a:schemeClr val="bg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9F3BDF9-CA98-E1FC-9451-36C5FB64EC6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1251" y="6453336"/>
            <a:ext cx="2100460" cy="31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3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70" r:id="rId2"/>
    <p:sldLayoutId id="2147483671" r:id="rId3"/>
  </p:sldLayoutIdLs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230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​"/>
        <a:defRPr sz="1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16000" indent="-216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32000" indent="-216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648000" indent="-216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864000" indent="-216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9C9B54C-8A3A-D14C-5402-16C460FFD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2F07BD2-6249-AF3A-A451-F7121FC4E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5EBAF30-FF95-0829-D20D-F5FE35B842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816C1-EAB8-4A3F-B1FC-3A72E5121467}" type="datetimeFigureOut">
              <a:rPr lang="nl-BE" smtClean="0"/>
              <a:t>11/03/2023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AB5DF0C-0292-0851-06E4-FC30D5745E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43ECBF7-5C9C-3CC9-384E-D5C43DC9A8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2C38A-050E-48C6-B5D9-598C19D7BBD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6142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22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3BC5C-A7B4-4FE0-8F5D-BB8F2C72A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484785"/>
            <a:ext cx="10515600" cy="4176464"/>
          </a:xfrm>
        </p:spPr>
        <p:txBody>
          <a:bodyPr/>
          <a:lstStyle/>
          <a:p>
            <a:r>
              <a:rPr lang="nl-BE" dirty="0"/>
              <a:t>HANDLEIDING VOLLEYSPIKE</a:t>
            </a:r>
            <a:br>
              <a:rPr lang="nl-BE" dirty="0"/>
            </a:br>
            <a:r>
              <a:rPr lang="nl-BE" dirty="0"/>
              <a:t>voor jeugdwedstrijden</a:t>
            </a:r>
            <a:br>
              <a:rPr lang="nl-BE" dirty="0"/>
            </a:br>
            <a:r>
              <a:rPr lang="nl-BE" dirty="0"/>
              <a:t>seizoen 2023-2024</a:t>
            </a:r>
            <a:br>
              <a:rPr lang="nl-BE" dirty="0"/>
            </a:br>
            <a:r>
              <a:rPr lang="nl-BE" b="1" dirty="0">
                <a:solidFill>
                  <a:srgbClr val="FF0000"/>
                </a:solidFill>
              </a:rPr>
              <a:t>voor clubverantwoordelijken</a:t>
            </a:r>
            <a:br>
              <a:rPr lang="nl-BE" dirty="0"/>
            </a:br>
            <a:br>
              <a:rPr lang="nl-BE" dirty="0"/>
            </a:br>
            <a:r>
              <a:rPr lang="nl-BE" sz="2400" dirty="0"/>
              <a:t>versie 1.2 </a:t>
            </a:r>
            <a:r>
              <a:rPr lang="nl-BE" sz="2400" dirty="0" err="1"/>
              <a:t>build</a:t>
            </a:r>
            <a:r>
              <a:rPr lang="nl-BE" sz="2400" dirty="0"/>
              <a:t> 118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44850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4">
            <a:extLst>
              <a:ext uri="{FF2B5EF4-FFF2-40B4-BE49-F238E27FC236}">
                <a16:creationId xmlns:a16="http://schemas.microsoft.com/office/drawing/2014/main" id="{3687DB6C-C7EE-F7AB-8F8D-71B2E18AF521}"/>
              </a:ext>
            </a:extLst>
          </p:cNvPr>
          <p:cNvSpPr/>
          <p:nvPr/>
        </p:nvSpPr>
        <p:spPr>
          <a:xfrm>
            <a:off x="84284" y="4799423"/>
            <a:ext cx="5182823" cy="13117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687DB6C-C7EE-F7AB-8F8D-71B2E18AF521}"/>
              </a:ext>
            </a:extLst>
          </p:cNvPr>
          <p:cNvSpPr/>
          <p:nvPr/>
        </p:nvSpPr>
        <p:spPr>
          <a:xfrm>
            <a:off x="5267107" y="3947107"/>
            <a:ext cx="6840760" cy="15095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82F17C3-828F-A417-EEF4-C3B054DBBEF9}"/>
              </a:ext>
            </a:extLst>
          </p:cNvPr>
          <p:cNvSpPr/>
          <p:nvPr/>
        </p:nvSpPr>
        <p:spPr>
          <a:xfrm>
            <a:off x="5231904" y="227669"/>
            <a:ext cx="6840760" cy="363337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521C98-88EE-4821-856D-9A6AD4DD8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982" y="188641"/>
            <a:ext cx="3962850" cy="720080"/>
          </a:xfrm>
        </p:spPr>
        <p:txBody>
          <a:bodyPr/>
          <a:lstStyle/>
          <a:p>
            <a:r>
              <a:rPr lang="en-BE" noProof="1"/>
              <a:t>DOWNLOAD van een match</a:t>
            </a:r>
            <a:endParaRPr lang="nl-BE" noProof="1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C9B8C-BA2B-4DF1-8FCD-3B4D037E54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1350" y="1412776"/>
            <a:ext cx="4446538" cy="4090885"/>
          </a:xfrm>
        </p:spPr>
        <p:txBody>
          <a:bodyPr/>
          <a:lstStyle/>
          <a:p>
            <a:pPr lvl="1"/>
            <a:r>
              <a:rPr lang="en-BE" noProof="1">
                <a:solidFill>
                  <a:srgbClr val="FF0000"/>
                </a:solidFill>
              </a:rPr>
              <a:t>Voor deze stappen moet de tablet met internet verbonden zijn</a:t>
            </a:r>
          </a:p>
          <a:p>
            <a:pPr lvl="1"/>
            <a:endParaRPr lang="en-BE" noProof="1"/>
          </a:p>
          <a:p>
            <a:pPr marL="228600" lvl="1" indent="-228600">
              <a:buFont typeface="+mj-lt"/>
              <a:buAutoNum type="arabicPeriod"/>
            </a:pPr>
            <a:endParaRPr lang="en-BE" noProof="1"/>
          </a:p>
          <a:p>
            <a:pPr marL="228600" lvl="1" indent="-228600">
              <a:buFont typeface="+mj-lt"/>
              <a:buAutoNum type="arabicPeriod"/>
            </a:pPr>
            <a:r>
              <a:rPr lang="en-BE" noProof="1"/>
              <a:t>Selecteer de Wedstrijd</a:t>
            </a:r>
          </a:p>
          <a:p>
            <a:pPr marL="228600" lvl="1" indent="-228600">
              <a:buFont typeface="+mj-lt"/>
              <a:buAutoNum type="arabicPeriod"/>
            </a:pPr>
            <a:endParaRPr lang="en-BE" noProof="1"/>
          </a:p>
          <a:p>
            <a:pPr lvl="3"/>
            <a:r>
              <a:rPr lang="en-BE" noProof="1"/>
              <a:t>Let op de datum</a:t>
            </a:r>
          </a:p>
          <a:p>
            <a:pPr lvl="3"/>
            <a:r>
              <a:rPr lang="en-BE" noProof="1"/>
              <a:t>Let op </a:t>
            </a:r>
            <a:r>
              <a:rPr lang="en-US" noProof="1"/>
              <a:t>juiste jeugd reeks of beker</a:t>
            </a:r>
            <a:endParaRPr lang="en-BE" noProof="1"/>
          </a:p>
          <a:p>
            <a:pPr lvl="3"/>
            <a:endParaRPr lang="en-BE" noProof="1"/>
          </a:p>
          <a:p>
            <a:pPr lvl="3"/>
            <a:r>
              <a:rPr lang="en-BE" noProof="1"/>
              <a:t>Selecteer OK wanneer alles ingevuld is.</a:t>
            </a:r>
          </a:p>
          <a:p>
            <a:pPr lvl="3"/>
            <a:r>
              <a:rPr lang="en-BE" noProof="1"/>
              <a:t>Selecteer DONE om terug te keren naar hoofdmenu</a:t>
            </a:r>
          </a:p>
          <a:p>
            <a:pPr lvl="3"/>
            <a:endParaRPr lang="en-BE" noProof="1"/>
          </a:p>
          <a:p>
            <a:pPr marL="228600" lvl="1" indent="-228600">
              <a:buFont typeface="+mj-lt"/>
              <a:buAutoNum type="arabicPeriod"/>
            </a:pPr>
            <a:endParaRPr lang="en-BE" noProof="1"/>
          </a:p>
          <a:p>
            <a:pPr marL="228600" lvl="1" indent="-228600">
              <a:buFont typeface="+mj-lt"/>
              <a:buAutoNum type="arabicPeriod"/>
            </a:pPr>
            <a:r>
              <a:rPr lang="en-BE" noProof="1"/>
              <a:t>Optioneel: je kan ook een westrijd opladen aan de hand van het wedstrijdnummer</a:t>
            </a:r>
          </a:p>
          <a:p>
            <a:pPr marL="228600" lvl="1" indent="-228600">
              <a:buFont typeface="+mj-lt"/>
              <a:buAutoNum type="arabicPeriod"/>
            </a:pPr>
            <a:endParaRPr lang="en-BE" noProof="1"/>
          </a:p>
          <a:p>
            <a:pPr marL="228600" lvl="1" indent="-228600">
              <a:buFont typeface="+mj-lt"/>
              <a:buAutoNum type="arabicPeriod"/>
            </a:pPr>
            <a:r>
              <a:rPr lang="en-BE" noProof="1"/>
              <a:t>Let op Cup versus Competition</a:t>
            </a:r>
          </a:p>
          <a:p>
            <a:pPr lvl="2"/>
            <a:r>
              <a:rPr lang="en-BE" noProof="1"/>
              <a:t>Beker (CUP) = 3 winnende sets</a:t>
            </a:r>
          </a:p>
          <a:p>
            <a:pPr lvl="2"/>
            <a:r>
              <a:rPr lang="en-BE" noProof="1"/>
              <a:t>Competition = 4 fixed sets, bij 2-2 een 5e set.</a:t>
            </a:r>
          </a:p>
          <a:p>
            <a:pPr marL="216000" lvl="2" indent="0">
              <a:buNone/>
            </a:pPr>
            <a:endParaRPr lang="en-BE" noProof="1"/>
          </a:p>
          <a:p>
            <a:pPr marL="216000" lvl="2" indent="0">
              <a:buNone/>
            </a:pPr>
            <a:endParaRPr lang="en-BE" noProof="1"/>
          </a:p>
          <a:p>
            <a:pPr marL="0" lvl="1" indent="0">
              <a:buNone/>
            </a:pPr>
            <a:endParaRPr lang="en-BE" noProof="1"/>
          </a:p>
          <a:p>
            <a:pPr marL="228600" lvl="1" indent="-228600">
              <a:buFont typeface="+mj-lt"/>
              <a:buAutoNum type="arabicPeriod"/>
            </a:pPr>
            <a:endParaRPr lang="en-BE" noProof="1"/>
          </a:p>
          <a:p>
            <a:pPr marL="0" lvl="1" indent="0">
              <a:buNone/>
            </a:pPr>
            <a:endParaRPr lang="en-BE" noProof="1"/>
          </a:p>
          <a:p>
            <a:pPr marL="228600" lvl="1" indent="-228600">
              <a:buFont typeface="+mj-lt"/>
              <a:buAutoNum type="arabicPeriod"/>
            </a:pPr>
            <a:endParaRPr lang="en-BE" noProof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F81E32-3122-9BB4-6F37-BDE79700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0A70-F644-4C3C-81C9-9A02E20E594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FE6C3D-2C27-C7D2-2861-65371F9787FD}"/>
              </a:ext>
            </a:extLst>
          </p:cNvPr>
          <p:cNvSpPr txBox="1"/>
          <p:nvPr/>
        </p:nvSpPr>
        <p:spPr>
          <a:xfrm>
            <a:off x="5397362" y="316090"/>
            <a:ext cx="482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9DA9381-9E49-CD2F-6DBC-3F0B453F88BF}"/>
              </a:ext>
            </a:extLst>
          </p:cNvPr>
          <p:cNvSpPr txBox="1"/>
          <p:nvPr/>
        </p:nvSpPr>
        <p:spPr>
          <a:xfrm>
            <a:off x="5404717" y="3968729"/>
            <a:ext cx="482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2</a:t>
            </a:r>
            <a:endParaRPr lang="nl-BE" sz="3200" b="1" cap="all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689FF972-B2B1-0540-952B-DFB0645B1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1" y="3668847"/>
            <a:ext cx="592269" cy="592269"/>
          </a:xfrm>
          <a:prstGeom prst="rect">
            <a:avLst/>
          </a:prstGeom>
        </p:spPr>
      </p:pic>
      <p:sp>
        <p:nvSpPr>
          <p:cNvPr id="6" name="Right Arrow 13">
            <a:extLst>
              <a:ext uri="{FF2B5EF4-FFF2-40B4-BE49-F238E27FC236}">
                <a16:creationId xmlns:a16="http://schemas.microsoft.com/office/drawing/2014/main" id="{B88FF3B7-208E-3D8A-BBE0-623E9DA524AF}"/>
              </a:ext>
            </a:extLst>
          </p:cNvPr>
          <p:cNvSpPr/>
          <p:nvPr/>
        </p:nvSpPr>
        <p:spPr>
          <a:xfrm flipH="1">
            <a:off x="9372959" y="2636912"/>
            <a:ext cx="2483681" cy="4104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/>
              <a:t>Selecteer juiste reeks</a:t>
            </a:r>
            <a:endParaRPr lang="en-US" sz="1400" dirty="0"/>
          </a:p>
        </p:txBody>
      </p:sp>
      <p:sp>
        <p:nvSpPr>
          <p:cNvPr id="7" name="Right Arrow 13">
            <a:extLst>
              <a:ext uri="{FF2B5EF4-FFF2-40B4-BE49-F238E27FC236}">
                <a16:creationId xmlns:a16="http://schemas.microsoft.com/office/drawing/2014/main" id="{C18FEA0C-8B49-D31A-412D-A93FBC2EEEB3}"/>
              </a:ext>
            </a:extLst>
          </p:cNvPr>
          <p:cNvSpPr/>
          <p:nvPr/>
        </p:nvSpPr>
        <p:spPr>
          <a:xfrm flipH="1">
            <a:off x="9391191" y="3192706"/>
            <a:ext cx="2483681" cy="4104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200" dirty="0"/>
              <a:t>L</a:t>
            </a:r>
            <a:r>
              <a:rPr lang="en-BE" sz="1200" dirty="0"/>
              <a:t>et op datum, </a:t>
            </a:r>
            <a:r>
              <a:rPr lang="en-BE" sz="1200" dirty="0" err="1"/>
              <a:t>hoofd</a:t>
            </a:r>
            <a:r>
              <a:rPr lang="en-BE" sz="1200" dirty="0"/>
              <a:t> of </a:t>
            </a:r>
            <a:r>
              <a:rPr lang="en-BE" sz="1200" dirty="0" err="1"/>
              <a:t>reserven</a:t>
            </a:r>
            <a:endParaRPr lang="en-US" sz="12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01ED4B7-C519-7D3D-89E0-108B58926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5371" y="4242061"/>
            <a:ext cx="3705570" cy="91960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DD745FB-E508-ABD6-144F-EC2DC0D478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5007" y="356718"/>
            <a:ext cx="2811860" cy="33121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4050" y="5205913"/>
            <a:ext cx="1533525" cy="40957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9DA9381-9E49-CD2F-6DBC-3F0B453F88BF}"/>
              </a:ext>
            </a:extLst>
          </p:cNvPr>
          <p:cNvSpPr txBox="1"/>
          <p:nvPr/>
        </p:nvSpPr>
        <p:spPr>
          <a:xfrm>
            <a:off x="171023" y="5030713"/>
            <a:ext cx="482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3</a:t>
            </a:r>
            <a:endParaRPr lang="nl-BE" sz="3200" b="1" cap="all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4050" y="5811987"/>
            <a:ext cx="1524000" cy="514350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844050" y="5161667"/>
            <a:ext cx="1579542" cy="499581"/>
          </a:xfrm>
          <a:prstGeom prst="roundRect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844050" y="5791205"/>
            <a:ext cx="1579542" cy="499581"/>
          </a:xfrm>
          <a:prstGeom prst="roundRect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13">
            <a:extLst>
              <a:ext uri="{FF2B5EF4-FFF2-40B4-BE49-F238E27FC236}">
                <a16:creationId xmlns:a16="http://schemas.microsoft.com/office/drawing/2014/main" id="{B88FF3B7-208E-3D8A-BBE0-623E9DA524AF}"/>
              </a:ext>
            </a:extLst>
          </p:cNvPr>
          <p:cNvSpPr/>
          <p:nvPr/>
        </p:nvSpPr>
        <p:spPr>
          <a:xfrm flipH="1">
            <a:off x="2781076" y="5205022"/>
            <a:ext cx="2234804" cy="4104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sz="1400" dirty="0"/>
              <a:t>Comp. 4 fixed sets</a:t>
            </a:r>
            <a:endParaRPr lang="en-US" sz="1400" dirty="0"/>
          </a:p>
        </p:txBody>
      </p:sp>
      <p:sp>
        <p:nvSpPr>
          <p:cNvPr id="22" name="Right Arrow 13">
            <a:extLst>
              <a:ext uri="{FF2B5EF4-FFF2-40B4-BE49-F238E27FC236}">
                <a16:creationId xmlns:a16="http://schemas.microsoft.com/office/drawing/2014/main" id="{B88FF3B7-208E-3D8A-BBE0-623E9DA524AF}"/>
              </a:ext>
            </a:extLst>
          </p:cNvPr>
          <p:cNvSpPr/>
          <p:nvPr/>
        </p:nvSpPr>
        <p:spPr>
          <a:xfrm flipH="1">
            <a:off x="2748222" y="5837475"/>
            <a:ext cx="2267657" cy="4104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sz="1400" dirty="0"/>
              <a:t>Beker 3 winnende sets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22149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3BC5C-A7B4-4FE0-8F5D-BB8F2C72A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949339"/>
            <a:ext cx="10515600" cy="2959321"/>
          </a:xfrm>
        </p:spPr>
        <p:txBody>
          <a:bodyPr/>
          <a:lstStyle/>
          <a:p>
            <a:r>
              <a:rPr lang="nl-BE" dirty="0"/>
              <a:t>M</a:t>
            </a:r>
            <a:r>
              <a:rPr lang="en-BE" dirty="0"/>
              <a:t>eerdere wedstrijden </a:t>
            </a:r>
            <a:br>
              <a:rPr lang="en-BE" dirty="0"/>
            </a:br>
            <a:r>
              <a:rPr lang="en-BE" dirty="0"/>
              <a:t>op 1 tablet</a:t>
            </a:r>
            <a:br>
              <a:rPr lang="en-BE" dirty="0"/>
            </a:br>
            <a:br>
              <a:rPr lang="en-BE" dirty="0"/>
            </a:b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327361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A8C4EC7A-45DA-0430-F365-F79A53842B43}"/>
              </a:ext>
            </a:extLst>
          </p:cNvPr>
          <p:cNvSpPr/>
          <p:nvPr/>
        </p:nvSpPr>
        <p:spPr>
          <a:xfrm>
            <a:off x="5692185" y="5351868"/>
            <a:ext cx="6408712" cy="11434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AC626CC-9749-8480-0416-546F5A54A7DA}"/>
              </a:ext>
            </a:extLst>
          </p:cNvPr>
          <p:cNvSpPr/>
          <p:nvPr/>
        </p:nvSpPr>
        <p:spPr>
          <a:xfrm>
            <a:off x="5692185" y="3181434"/>
            <a:ext cx="6408712" cy="21037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3121DFB9-9F51-8695-55A1-85EA0A39ECC8}"/>
              </a:ext>
            </a:extLst>
          </p:cNvPr>
          <p:cNvSpPr/>
          <p:nvPr/>
        </p:nvSpPr>
        <p:spPr>
          <a:xfrm>
            <a:off x="5672239" y="130854"/>
            <a:ext cx="6408712" cy="295196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C87FD22-EE02-1C1E-3265-23E45E222CBF}"/>
              </a:ext>
            </a:extLst>
          </p:cNvPr>
          <p:cNvSpPr txBox="1"/>
          <p:nvPr/>
        </p:nvSpPr>
        <p:spPr>
          <a:xfrm>
            <a:off x="5859946" y="259750"/>
            <a:ext cx="377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</a:t>
            </a: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686C26A7-B3D9-44F8-BEED-549AD98CD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26" y="1234022"/>
            <a:ext cx="10058400" cy="3431403"/>
          </a:xfrm>
        </p:spPr>
        <p:txBody>
          <a:bodyPr>
            <a:normAutofit/>
          </a:bodyPr>
          <a:lstStyle/>
          <a:p>
            <a:endParaRPr lang="nl-BE" dirty="0"/>
          </a:p>
          <a:p>
            <a:endParaRPr lang="nl-BE" u="sng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ECB431-CED7-DE47-B47A-0D77C2F16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9C2E5CA2-2415-4302-BAF1-F452FA2E5EF4}"/>
              </a:ext>
            </a:extLst>
          </p:cNvPr>
          <p:cNvSpPr txBox="1">
            <a:spLocks/>
          </p:cNvSpPr>
          <p:nvPr/>
        </p:nvSpPr>
        <p:spPr>
          <a:xfrm>
            <a:off x="456795" y="1286476"/>
            <a:ext cx="5135149" cy="4450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1200" dirty="0">
                <a:solidFill>
                  <a:schemeClr val="accent1"/>
                </a:solidFill>
              </a:rPr>
              <a:t>Meerdere wedstrijden tegelijk op 1 tablet is mogelijk.</a:t>
            </a:r>
          </a:p>
          <a:p>
            <a:pPr marL="228600" indent="-2286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nl-NL" sz="1200" dirty="0">
                <a:solidFill>
                  <a:schemeClr val="accent1"/>
                </a:solidFill>
              </a:rPr>
              <a:t>Via MATCH FORMAT kan je verschillende wedstrijden opladen in de tablet.</a:t>
            </a:r>
            <a:endParaRPr lang="en-BE" sz="1200" dirty="0">
              <a:solidFill>
                <a:schemeClr val="accent1"/>
              </a:solidFill>
            </a:endParaRPr>
          </a:p>
          <a:p>
            <a:pPr marL="228600" indent="-2286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BE" sz="1200" dirty="0">
                <a:solidFill>
                  <a:schemeClr val="accent1"/>
                </a:solidFill>
              </a:rPr>
              <a:t>Hoe </a:t>
            </a:r>
            <a:r>
              <a:rPr lang="en-BE" sz="1200" dirty="0" err="1">
                <a:solidFill>
                  <a:schemeClr val="accent1"/>
                </a:solidFill>
              </a:rPr>
              <a:t>wisselen</a:t>
            </a:r>
            <a:r>
              <a:rPr lang="en-BE" sz="1200" dirty="0">
                <a:solidFill>
                  <a:schemeClr val="accent1"/>
                </a:solidFill>
              </a:rPr>
              <a:t> </a:t>
            </a:r>
            <a:r>
              <a:rPr lang="en-BE" sz="1200" dirty="0" err="1">
                <a:solidFill>
                  <a:schemeClr val="accent1"/>
                </a:solidFill>
              </a:rPr>
              <a:t>tussen</a:t>
            </a:r>
            <a:r>
              <a:rPr lang="en-BE" sz="1200" dirty="0">
                <a:solidFill>
                  <a:schemeClr val="accent1"/>
                </a:solidFill>
              </a:rPr>
              <a:t> </a:t>
            </a:r>
            <a:r>
              <a:rPr lang="en-BE" sz="1200" dirty="0" err="1">
                <a:solidFill>
                  <a:schemeClr val="accent1"/>
                </a:solidFill>
              </a:rPr>
              <a:t>wedstrijden</a:t>
            </a:r>
            <a:r>
              <a:rPr lang="en-BE" sz="1200" dirty="0">
                <a:solidFill>
                  <a:schemeClr val="accent1"/>
                </a:solidFill>
              </a:rPr>
              <a:t>?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1000" dirty="0" err="1">
                <a:solidFill>
                  <a:schemeClr val="accent1"/>
                </a:solidFill>
              </a:rPr>
              <a:t>Selecteer</a:t>
            </a:r>
            <a:r>
              <a:rPr lang="en-US" sz="1000" dirty="0">
                <a:solidFill>
                  <a:schemeClr val="accent1"/>
                </a:solidFill>
              </a:rPr>
              <a:t> RESTORE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accent1"/>
                </a:solidFill>
              </a:rPr>
              <a:t>Select local match</a:t>
            </a:r>
            <a:r>
              <a:rPr lang="en-BE" sz="1000" dirty="0">
                <a:solidFill>
                  <a:schemeClr val="accent1"/>
                </a:solidFill>
              </a:rPr>
              <a:t> data</a:t>
            </a:r>
            <a:endParaRPr lang="en-US" sz="1000" dirty="0">
              <a:solidFill>
                <a:schemeClr val="accent1"/>
              </a:solidFill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BE" sz="1000" dirty="0" err="1">
                <a:solidFill>
                  <a:schemeClr val="accent1"/>
                </a:solidFill>
              </a:rPr>
              <a:t>Selecteer</a:t>
            </a:r>
            <a:r>
              <a:rPr lang="en-BE" sz="1000" dirty="0">
                <a:solidFill>
                  <a:schemeClr val="accent1"/>
                </a:solidFill>
              </a:rPr>
              <a:t> de </a:t>
            </a:r>
            <a:r>
              <a:rPr lang="en-BE" sz="1000" dirty="0" err="1">
                <a:solidFill>
                  <a:schemeClr val="accent1"/>
                </a:solidFill>
              </a:rPr>
              <a:t>wedstrijd</a:t>
            </a:r>
            <a:endParaRPr lang="en-US" sz="1000" dirty="0">
              <a:solidFill>
                <a:schemeClr val="accent1"/>
              </a:solidFill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accent1"/>
                </a:solidFill>
              </a:rPr>
              <a:t>Click OK</a:t>
            </a:r>
          </a:p>
          <a:p>
            <a:pPr marL="228600" indent="-2286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BE" sz="1200" dirty="0">
                <a:solidFill>
                  <a:schemeClr val="accent1"/>
                </a:solidFill>
              </a:rPr>
              <a:t>Je </a:t>
            </a:r>
            <a:r>
              <a:rPr lang="en-BE" sz="1200" dirty="0" err="1">
                <a:solidFill>
                  <a:schemeClr val="accent1"/>
                </a:solidFill>
              </a:rPr>
              <a:t>kan</a:t>
            </a:r>
            <a:r>
              <a:rPr lang="en-BE" sz="1200" dirty="0">
                <a:solidFill>
                  <a:schemeClr val="accent1"/>
                </a:solidFill>
              </a:rPr>
              <a:t> </a:t>
            </a:r>
            <a:r>
              <a:rPr lang="en-BE" sz="1200" dirty="0" err="1">
                <a:solidFill>
                  <a:schemeClr val="accent1"/>
                </a:solidFill>
              </a:rPr>
              <a:t>wisselen</a:t>
            </a:r>
            <a:r>
              <a:rPr lang="en-BE" sz="1200" dirty="0">
                <a:solidFill>
                  <a:schemeClr val="accent1"/>
                </a:solidFill>
              </a:rPr>
              <a:t> </a:t>
            </a:r>
            <a:r>
              <a:rPr lang="en-BE" sz="1200" dirty="0" err="1">
                <a:solidFill>
                  <a:schemeClr val="accent1"/>
                </a:solidFill>
              </a:rPr>
              <a:t>tussen</a:t>
            </a:r>
            <a:r>
              <a:rPr lang="en-BE" sz="1200" dirty="0">
                <a:solidFill>
                  <a:schemeClr val="accent1"/>
                </a:solidFill>
              </a:rPr>
              <a:t> </a:t>
            </a:r>
            <a:r>
              <a:rPr lang="en-BE" sz="1200" dirty="0" err="1">
                <a:solidFill>
                  <a:schemeClr val="accent1"/>
                </a:solidFill>
              </a:rPr>
              <a:t>wedstrijden</a:t>
            </a:r>
            <a:r>
              <a:rPr lang="en-BE" sz="1200" dirty="0">
                <a:solidFill>
                  <a:schemeClr val="accent1"/>
                </a:solidFill>
              </a:rPr>
              <a:t> </a:t>
            </a:r>
            <a:r>
              <a:rPr lang="en-BE" sz="1200" dirty="0" err="1">
                <a:solidFill>
                  <a:schemeClr val="accent1"/>
                </a:solidFill>
              </a:rPr>
              <a:t>totdat</a:t>
            </a:r>
            <a:r>
              <a:rPr lang="en-BE" sz="1200" dirty="0">
                <a:solidFill>
                  <a:schemeClr val="accent1"/>
                </a:solidFill>
              </a:rPr>
              <a:t> ze </a:t>
            </a:r>
            <a:r>
              <a:rPr lang="en-BE" sz="1200" dirty="0" err="1">
                <a:solidFill>
                  <a:schemeClr val="accent1"/>
                </a:solidFill>
              </a:rPr>
              <a:t>opgeladen</a:t>
            </a:r>
            <a:r>
              <a:rPr lang="en-BE" sz="1200" dirty="0">
                <a:solidFill>
                  <a:schemeClr val="accent1"/>
                </a:solidFill>
              </a:rPr>
              <a:t> </a:t>
            </a:r>
            <a:r>
              <a:rPr lang="en-BE" sz="1200" dirty="0" err="1">
                <a:solidFill>
                  <a:schemeClr val="accent1"/>
                </a:solidFill>
              </a:rPr>
              <a:t>zijn</a:t>
            </a:r>
            <a:r>
              <a:rPr lang="en-BE" sz="1200" dirty="0">
                <a:solidFill>
                  <a:schemeClr val="accent1"/>
                </a:solidFill>
              </a:rPr>
              <a:t>.</a:t>
            </a:r>
          </a:p>
          <a:p>
            <a:pPr marL="274320" lvl="1" indent="0">
              <a:lnSpc>
                <a:spcPct val="120000"/>
              </a:lnSpc>
              <a:spcBef>
                <a:spcPts val="600"/>
              </a:spcBef>
              <a:buNone/>
            </a:pPr>
            <a:endParaRPr lang="en-BE" sz="1000" dirty="0">
              <a:solidFill>
                <a:schemeClr val="accent1"/>
              </a:solidFill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BD764E3-09F2-AAAB-2446-19704DAB2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982" y="188641"/>
            <a:ext cx="4661528" cy="720080"/>
          </a:xfrm>
        </p:spPr>
        <p:txBody>
          <a:bodyPr/>
          <a:lstStyle/>
          <a:p>
            <a:r>
              <a:rPr lang="nl-BE" noProof="1"/>
              <a:t>M</a:t>
            </a:r>
            <a:r>
              <a:rPr lang="en-BE" noProof="1"/>
              <a:t>eerdere wedstrijden op 1 tablet</a:t>
            </a:r>
            <a:endParaRPr lang="nl-BE" noProof="1">
              <a:highlight>
                <a:srgbClr val="FFFF00"/>
              </a:highlight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2EA5EB-752F-E9B8-2E62-258E6711C716}"/>
              </a:ext>
            </a:extLst>
          </p:cNvPr>
          <p:cNvSpPr txBox="1"/>
          <p:nvPr/>
        </p:nvSpPr>
        <p:spPr>
          <a:xfrm>
            <a:off x="5859946" y="3162489"/>
            <a:ext cx="377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2</a:t>
            </a:r>
            <a:endParaRPr lang="nl-BE" sz="3200" b="1" cap="all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E79C99-9D80-9E09-38F3-9E46864B8D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56" y="222406"/>
            <a:ext cx="5227690" cy="253620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43289E9-50D3-F14A-2DD8-7A146FF56B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4950" y="515176"/>
            <a:ext cx="516307" cy="664773"/>
          </a:xfrm>
          <a:prstGeom prst="rect">
            <a:avLst/>
          </a:prstGeom>
          <a:noFill/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560F4E8-F687-5F8F-1D1D-4D391C8C2B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5880" y="3242864"/>
            <a:ext cx="5084241" cy="154687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5E76ED6-92D6-CBA8-A3F7-7F56EA4CE6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2539" y="3408124"/>
            <a:ext cx="516307" cy="664773"/>
          </a:xfrm>
          <a:prstGeom prst="rect">
            <a:avLst/>
          </a:prstGeom>
          <a:noFill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962D6B7-2884-F1B5-1724-6CC65DF69A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4112" y="4568822"/>
            <a:ext cx="516307" cy="664773"/>
          </a:xfrm>
          <a:prstGeom prst="rect">
            <a:avLst/>
          </a:prstGeom>
          <a:noFill/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833869D-F0F6-9A73-EED3-4A456003C7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5326" y="5433669"/>
            <a:ext cx="3393464" cy="99116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F7099D2-6598-8D46-6C0E-D7B035E23BF1}"/>
              </a:ext>
            </a:extLst>
          </p:cNvPr>
          <p:cNvSpPr txBox="1"/>
          <p:nvPr/>
        </p:nvSpPr>
        <p:spPr>
          <a:xfrm>
            <a:off x="5854258" y="5315196"/>
            <a:ext cx="377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3</a:t>
            </a:r>
            <a:endParaRPr lang="nl-BE" sz="3200" b="1" cap="all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A284B6BE-F65D-FE6D-5E4E-E3D9B63AA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8368" y="5736565"/>
            <a:ext cx="516307" cy="664773"/>
          </a:xfrm>
          <a:prstGeom prst="rect">
            <a:avLst/>
          </a:prstGeom>
          <a:noFill/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4B2D6693-9FD6-B561-D703-765100B064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4863740">
            <a:off x="10688861" y="5829445"/>
            <a:ext cx="516307" cy="6647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362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3BC5C-A7B4-4FE0-8F5D-BB8F2C72A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949339"/>
            <a:ext cx="10515600" cy="2959321"/>
          </a:xfrm>
        </p:spPr>
        <p:txBody>
          <a:bodyPr/>
          <a:lstStyle/>
          <a:p>
            <a:r>
              <a:rPr lang="en-BE" dirty="0"/>
              <a:t>wedstrijden </a:t>
            </a:r>
            <a:br>
              <a:rPr lang="en-BE" dirty="0"/>
            </a:br>
            <a:r>
              <a:rPr lang="en-BE" dirty="0"/>
              <a:t>op</a:t>
            </a:r>
            <a:r>
              <a:rPr lang="nl-BE" dirty="0"/>
              <a:t>laden</a:t>
            </a:r>
            <a:br>
              <a:rPr lang="en-BE" dirty="0"/>
            </a:br>
            <a:br>
              <a:rPr lang="en-BE" dirty="0"/>
            </a:b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80683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0797A21-EE31-5D5A-B2DB-7B0D691D2BC4}"/>
              </a:ext>
            </a:extLst>
          </p:cNvPr>
          <p:cNvSpPr/>
          <p:nvPr/>
        </p:nvSpPr>
        <p:spPr>
          <a:xfrm>
            <a:off x="6163170" y="4501166"/>
            <a:ext cx="4041359" cy="156237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F937E20-6710-D2F5-37A7-9EA3B2202908}"/>
              </a:ext>
            </a:extLst>
          </p:cNvPr>
          <p:cNvSpPr/>
          <p:nvPr/>
        </p:nvSpPr>
        <p:spPr>
          <a:xfrm>
            <a:off x="6159097" y="2555590"/>
            <a:ext cx="5962855" cy="18638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3121DFB9-9F51-8695-55A1-85EA0A39ECC8}"/>
              </a:ext>
            </a:extLst>
          </p:cNvPr>
          <p:cNvSpPr/>
          <p:nvPr/>
        </p:nvSpPr>
        <p:spPr>
          <a:xfrm>
            <a:off x="6159097" y="231422"/>
            <a:ext cx="4041359" cy="224241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C87FD22-EE02-1C1E-3265-23E45E222CBF}"/>
              </a:ext>
            </a:extLst>
          </p:cNvPr>
          <p:cNvSpPr txBox="1"/>
          <p:nvPr/>
        </p:nvSpPr>
        <p:spPr>
          <a:xfrm>
            <a:off x="6221956" y="249194"/>
            <a:ext cx="377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</a:t>
            </a: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686C26A7-B3D9-44F8-BEED-549AD98CD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01" y="1230297"/>
            <a:ext cx="10058400" cy="3431403"/>
          </a:xfrm>
        </p:spPr>
        <p:txBody>
          <a:bodyPr>
            <a:normAutofit/>
          </a:bodyPr>
          <a:lstStyle/>
          <a:p>
            <a:endParaRPr lang="nl-BE" dirty="0"/>
          </a:p>
          <a:p>
            <a:endParaRPr lang="nl-BE" u="sng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ECB431-CED7-DE47-B47A-0D77C2F16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9C2E5CA2-2415-4302-BAF1-F452FA2E5EF4}"/>
              </a:ext>
            </a:extLst>
          </p:cNvPr>
          <p:cNvSpPr txBox="1">
            <a:spLocks/>
          </p:cNvSpPr>
          <p:nvPr/>
        </p:nvSpPr>
        <p:spPr>
          <a:xfrm>
            <a:off x="456795" y="1286476"/>
            <a:ext cx="5890453" cy="4450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BE" sz="1200" b="1" dirty="0">
                <a:solidFill>
                  <a:srgbClr val="FF0000"/>
                </a:solidFill>
              </a:rPr>
              <a:t>De tablet moet met het internet verbonden zijn.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BE" sz="1200" dirty="0">
                <a:solidFill>
                  <a:schemeClr val="accent1"/>
                </a:solidFill>
              </a:rPr>
              <a:t>Ga naar het hoofdvenster.</a:t>
            </a:r>
          </a:p>
          <a:p>
            <a:pPr marL="228600" indent="-2286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nl-BE" sz="1200" dirty="0">
                <a:solidFill>
                  <a:schemeClr val="accent1"/>
                </a:solidFill>
              </a:rPr>
              <a:t>Klik op BACKUP / UPLOAD MANAGER</a:t>
            </a:r>
          </a:p>
          <a:p>
            <a:pPr marL="228600" indent="-2286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nl-BE" sz="1200" dirty="0">
                <a:solidFill>
                  <a:schemeClr val="accent1"/>
                </a:solidFill>
              </a:rPr>
              <a:t>Selecteer de juiste wedstrijd in de lijst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l-BE" sz="1100" dirty="0">
                <a:solidFill>
                  <a:schemeClr val="accent1"/>
                </a:solidFill>
              </a:rPr>
              <a:t>Enkele seconden blijven drukken op de wedstrijd die je wilt opladen totdat                  verschijnt.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l-BE" sz="1100" dirty="0">
                <a:solidFill>
                  <a:schemeClr val="accent1"/>
                </a:solidFill>
              </a:rPr>
              <a:t>Selecteer nu het wolkje</a:t>
            </a:r>
            <a:endParaRPr lang="nl-BE" sz="1200" dirty="0">
              <a:solidFill>
                <a:schemeClr val="accent1"/>
              </a:solidFill>
            </a:endParaRPr>
          </a:p>
          <a:p>
            <a:pPr marL="228600" indent="-2286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nl-BE" sz="1200" dirty="0">
                <a:solidFill>
                  <a:schemeClr val="accent1"/>
                </a:solidFill>
              </a:rPr>
              <a:t>Selecteer UPLOAD MATCH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nl-BE" sz="1000" dirty="0">
                <a:solidFill>
                  <a:schemeClr val="accent1"/>
                </a:solidFill>
              </a:rPr>
              <a:t>Het opladen zal nu enkele momenten duren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nl-BE" sz="1000" dirty="0">
                <a:solidFill>
                  <a:schemeClr val="accent1"/>
                </a:solidFill>
              </a:rPr>
              <a:t>Wanneer opladen gelukt is krijg je onderstaande boodschap ‘UPLOAD COMPLETE’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nl-BE" sz="1000" dirty="0">
                <a:solidFill>
                  <a:schemeClr val="accent1"/>
                </a:solidFill>
              </a:rPr>
              <a:t>De data is nu zichtbaar in VOLLEYADMIN en VOLLEYSCORES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nl-BE" sz="600" dirty="0"/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F34CBAAB-D7AD-42B6-BC44-CB43C2C46ECD}"/>
              </a:ext>
            </a:extLst>
          </p:cNvPr>
          <p:cNvSpPr txBox="1">
            <a:spLocks/>
          </p:cNvSpPr>
          <p:nvPr/>
        </p:nvSpPr>
        <p:spPr>
          <a:xfrm>
            <a:off x="433634" y="1657350"/>
            <a:ext cx="10058400" cy="4158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BE" dirty="0"/>
          </a:p>
          <a:p>
            <a:endParaRPr lang="nl-BE" dirty="0"/>
          </a:p>
          <a:p>
            <a:pPr marL="0" indent="0">
              <a:buNone/>
            </a:pPr>
            <a:r>
              <a:rPr lang="nl-BE" dirty="0"/>
              <a:t> </a:t>
            </a:r>
          </a:p>
          <a:p>
            <a:endParaRPr lang="nl-BE" u="sng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5918" y="2650425"/>
            <a:ext cx="4455863" cy="1405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7857" y="322436"/>
            <a:ext cx="2666381" cy="1928080"/>
          </a:xfrm>
          <a:prstGeom prst="rect">
            <a:avLst/>
          </a:prstGeom>
        </p:spPr>
      </p:pic>
      <p:sp>
        <p:nvSpPr>
          <p:cNvPr id="14" name="Right Arrow 13"/>
          <p:cNvSpPr/>
          <p:nvPr/>
        </p:nvSpPr>
        <p:spPr>
          <a:xfrm flipH="1">
            <a:off x="9601272" y="3472715"/>
            <a:ext cx="2350414" cy="39602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200" dirty="0"/>
              <a:t>Enkele seconden blijven drukken</a:t>
            </a:r>
            <a:endParaRPr lang="en-US" sz="12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4329" y="1376861"/>
            <a:ext cx="406986" cy="524016"/>
          </a:xfrm>
          <a:prstGeom prst="rect">
            <a:avLst/>
          </a:prstGeom>
          <a:noFill/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1391" y="3633848"/>
            <a:ext cx="400833" cy="524016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7245" y="2477012"/>
            <a:ext cx="377804" cy="2919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3887" y="4711199"/>
            <a:ext cx="5171209" cy="804703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4BD764E3-09F2-AAAB-2446-19704DAB2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982" y="188641"/>
            <a:ext cx="5331002" cy="720080"/>
          </a:xfrm>
        </p:spPr>
        <p:txBody>
          <a:bodyPr/>
          <a:lstStyle/>
          <a:p>
            <a:r>
              <a:rPr lang="en-US" noProof="1"/>
              <a:t>WE</a:t>
            </a:r>
            <a:r>
              <a:rPr lang="en-BE" noProof="1"/>
              <a:t>D</a:t>
            </a:r>
            <a:r>
              <a:rPr lang="en-US" noProof="1"/>
              <a:t>STRIJD opladen</a:t>
            </a:r>
            <a:endParaRPr lang="nl-BE" noProof="1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8E03996-51AF-4298-F4DA-71C6CF73520F}"/>
              </a:ext>
            </a:extLst>
          </p:cNvPr>
          <p:cNvSpPr txBox="1"/>
          <p:nvPr/>
        </p:nvSpPr>
        <p:spPr>
          <a:xfrm>
            <a:off x="6232988" y="2539666"/>
            <a:ext cx="395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2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25685E9-7EBA-29A2-B5E7-71A48CD2C2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876" y="2882564"/>
            <a:ext cx="400833" cy="524016"/>
          </a:xfrm>
          <a:prstGeom prst="rect">
            <a:avLst/>
          </a:prstGeom>
          <a:noFill/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F678258E-B467-AEA0-8B5B-8684C403FC43}"/>
              </a:ext>
            </a:extLst>
          </p:cNvPr>
          <p:cNvSpPr txBox="1"/>
          <p:nvPr/>
        </p:nvSpPr>
        <p:spPr>
          <a:xfrm>
            <a:off x="6232988" y="4447799"/>
            <a:ext cx="395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3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3230DEC7-F519-52EF-54E2-6EFBACF8183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63032" y="4635019"/>
            <a:ext cx="1828775" cy="131209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D07A626-048B-DD94-6A72-660EEE6A9A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8638" y="5226478"/>
            <a:ext cx="400833" cy="5240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4892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3BC5C-A7B4-4FE0-8F5D-BB8F2C72A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949339"/>
            <a:ext cx="10515600" cy="2959321"/>
          </a:xfrm>
        </p:spPr>
        <p:txBody>
          <a:bodyPr/>
          <a:lstStyle/>
          <a:p>
            <a:r>
              <a:rPr lang="nl-BE" dirty="0"/>
              <a:t>E</a:t>
            </a:r>
            <a:r>
              <a:rPr lang="en-US" dirty="0" err="1"/>
              <a:t>i</a:t>
            </a:r>
            <a:r>
              <a:rPr lang="en-BE" dirty="0"/>
              <a:t>nde handleiding</a:t>
            </a:r>
            <a:br>
              <a:rPr lang="en-BE" dirty="0"/>
            </a:br>
            <a:br>
              <a:rPr lang="en-BE" dirty="0"/>
            </a:b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80686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3BC5C-A7B4-4FE0-8F5D-BB8F2C72A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73375"/>
            <a:ext cx="10515600" cy="2311249"/>
          </a:xfrm>
        </p:spPr>
        <p:txBody>
          <a:bodyPr/>
          <a:lstStyle/>
          <a:p>
            <a:r>
              <a:rPr lang="nl-BE" dirty="0"/>
              <a:t>hoofdstuk 01</a:t>
            </a:r>
            <a:br>
              <a:rPr lang="nl-BE" dirty="0"/>
            </a:br>
            <a:r>
              <a:rPr lang="nl-BE" dirty="0"/>
              <a:t> </a:t>
            </a:r>
            <a:br>
              <a:rPr lang="nl-BE" dirty="0"/>
            </a:br>
            <a:r>
              <a:rPr lang="nl-BE" dirty="0"/>
              <a:t>update volleyspike</a:t>
            </a:r>
          </a:p>
        </p:txBody>
      </p:sp>
    </p:spTree>
    <p:extLst>
      <p:ext uri="{BB962C8B-B14F-4D97-AF65-F5344CB8AC3E}">
        <p14:creationId xmlns:p14="http://schemas.microsoft.com/office/powerpoint/2010/main" val="3537116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F473AC6-B01B-B549-757C-EA7999D604BB}"/>
              </a:ext>
            </a:extLst>
          </p:cNvPr>
          <p:cNvSpPr/>
          <p:nvPr/>
        </p:nvSpPr>
        <p:spPr>
          <a:xfrm>
            <a:off x="5951984" y="4658658"/>
            <a:ext cx="6048672" cy="14291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62EE7F3-9A4D-B131-9A65-18E4EE0849D7}"/>
              </a:ext>
            </a:extLst>
          </p:cNvPr>
          <p:cNvSpPr/>
          <p:nvPr/>
        </p:nvSpPr>
        <p:spPr>
          <a:xfrm>
            <a:off x="5941375" y="3091375"/>
            <a:ext cx="6048672" cy="14291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0F41ECB-CCB6-7935-F4E9-02D2187D82DE}"/>
              </a:ext>
            </a:extLst>
          </p:cNvPr>
          <p:cNvSpPr/>
          <p:nvPr/>
        </p:nvSpPr>
        <p:spPr>
          <a:xfrm>
            <a:off x="5951984" y="1564723"/>
            <a:ext cx="6048672" cy="14291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424B38-02EA-2BF3-4A0F-235746C7AD66}"/>
              </a:ext>
            </a:extLst>
          </p:cNvPr>
          <p:cNvSpPr txBox="1"/>
          <p:nvPr/>
        </p:nvSpPr>
        <p:spPr>
          <a:xfrm>
            <a:off x="6096000" y="1996024"/>
            <a:ext cx="619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2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EACC9D2-E25F-6514-835F-A5C696B0635D}"/>
              </a:ext>
            </a:extLst>
          </p:cNvPr>
          <p:cNvSpPr/>
          <p:nvPr/>
        </p:nvSpPr>
        <p:spPr>
          <a:xfrm>
            <a:off x="5951984" y="44626"/>
            <a:ext cx="6048672" cy="14291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521C98-88EE-4821-856D-9A6AD4DD8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volleyspike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C9B8C-BA2B-4DF1-8FCD-3B4D037E5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BE" dirty="0"/>
              <a:t>Eerst moeten we de Volleyspike app updaten naar de laatste versie. </a:t>
            </a:r>
          </a:p>
          <a:p>
            <a:pPr lvl="1"/>
            <a:r>
              <a:rPr lang="nl-BE" dirty="0"/>
              <a:t>Hiervoor hebben we internet toegang nodig op de tablet !</a:t>
            </a:r>
          </a:p>
          <a:p>
            <a:pPr lvl="1"/>
            <a:endParaRPr lang="nl-BE" dirty="0"/>
          </a:p>
          <a:p>
            <a:pPr lvl="1"/>
            <a:r>
              <a:rPr lang="nl-BE" dirty="0"/>
              <a:t>Procedure</a:t>
            </a:r>
          </a:p>
          <a:p>
            <a:pPr lvl="1"/>
            <a:endParaRPr lang="nl-BE" dirty="0"/>
          </a:p>
          <a:p>
            <a:pPr lvl="2"/>
            <a:r>
              <a:rPr lang="nl-BE" dirty="0"/>
              <a:t>Open Google Play Store op de tablet</a:t>
            </a:r>
          </a:p>
          <a:p>
            <a:pPr lvl="2"/>
            <a:endParaRPr lang="nl-BE" dirty="0"/>
          </a:p>
          <a:p>
            <a:pPr lvl="2"/>
            <a:r>
              <a:rPr lang="nl-BE" dirty="0"/>
              <a:t>Zoek naar “Volleyspike Metsi”</a:t>
            </a:r>
          </a:p>
          <a:p>
            <a:pPr lvl="2"/>
            <a:endParaRPr lang="nl-BE" dirty="0"/>
          </a:p>
          <a:p>
            <a:pPr lvl="2"/>
            <a:r>
              <a:rPr lang="nl-BE" dirty="0"/>
              <a:t>Druk op de app VolleySpike</a:t>
            </a:r>
          </a:p>
          <a:p>
            <a:pPr lvl="2"/>
            <a:endParaRPr lang="nl-BE" dirty="0"/>
          </a:p>
          <a:p>
            <a:pPr lvl="2"/>
            <a:r>
              <a:rPr lang="nl-BE" dirty="0"/>
              <a:t>Selecteer Update</a:t>
            </a:r>
          </a:p>
          <a:p>
            <a:pPr lvl="3"/>
            <a:r>
              <a:rPr lang="nl-BE" dirty="0"/>
              <a:t>De update start, dit duurt enkele momenten.</a:t>
            </a:r>
          </a:p>
          <a:p>
            <a:pPr lvl="2"/>
            <a:endParaRPr lang="nl-BE" dirty="0"/>
          </a:p>
          <a:p>
            <a:pPr lvl="2"/>
            <a:r>
              <a:rPr lang="nl-BE" dirty="0"/>
              <a:t>Selecteer Open wanneer de update klaar is</a:t>
            </a:r>
          </a:p>
          <a:p>
            <a:pPr lvl="2"/>
            <a:endParaRPr lang="nl-BE" dirty="0"/>
          </a:p>
          <a:p>
            <a:pPr lvl="3"/>
            <a:endParaRPr lang="nl-B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F81E32-3122-9BB4-6F37-BDE79700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0A70-F644-4C3C-81C9-9A02E20E594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B21E8E-ABB4-0588-4989-3B9E451948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0296" y="188641"/>
            <a:ext cx="833776" cy="86409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3EFD0F0-AACD-CA6B-6F2F-6752BEEECA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2344" y="699065"/>
            <a:ext cx="516307" cy="664773"/>
          </a:xfrm>
          <a:prstGeom prst="rect">
            <a:avLst/>
          </a:prstGeom>
          <a:noFill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2D2F652-F21E-DD88-40B8-7A80424EF64A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6846946" y="1748340"/>
            <a:ext cx="5022602" cy="759828"/>
          </a:xfrm>
          <a:prstGeom prst="rect">
            <a:avLst/>
          </a:prstGeom>
        </p:spPr>
      </p:pic>
      <p:sp>
        <p:nvSpPr>
          <p:cNvPr id="8" name="Right Arrow 12">
            <a:extLst>
              <a:ext uri="{FF2B5EF4-FFF2-40B4-BE49-F238E27FC236}">
                <a16:creationId xmlns:a16="http://schemas.microsoft.com/office/drawing/2014/main" id="{3BC31FB9-4005-6325-C0F4-32787B4A32DB}"/>
              </a:ext>
            </a:extLst>
          </p:cNvPr>
          <p:cNvSpPr/>
          <p:nvPr/>
        </p:nvSpPr>
        <p:spPr>
          <a:xfrm rot="20766105" flipH="1">
            <a:off x="10008359" y="1799881"/>
            <a:ext cx="1159062" cy="10304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732DFF7-6DD7-822B-42E9-32D184F0D10B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7312358" y="3178319"/>
            <a:ext cx="3104122" cy="121183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45D5042-3C48-2DD7-D20D-9C575F4F8B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2344" y="4088330"/>
            <a:ext cx="370006" cy="476403"/>
          </a:xfrm>
          <a:prstGeom prst="rect">
            <a:avLst/>
          </a:prstGeom>
          <a:noFill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158D2B6-AD9E-2FB9-F391-3D93DBEC2A5A}"/>
              </a:ext>
            </a:extLst>
          </p:cNvPr>
          <p:cNvSpPr txBox="1"/>
          <p:nvPr/>
        </p:nvSpPr>
        <p:spPr>
          <a:xfrm>
            <a:off x="6096000" y="475927"/>
            <a:ext cx="619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695E2F-38F7-2358-B3B8-F39DA2E1570A}"/>
              </a:ext>
            </a:extLst>
          </p:cNvPr>
          <p:cNvSpPr txBox="1"/>
          <p:nvPr/>
        </p:nvSpPr>
        <p:spPr>
          <a:xfrm>
            <a:off x="6085391" y="3522676"/>
            <a:ext cx="619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3C503E1-E14C-7F2A-C8E4-13C32389239A}"/>
              </a:ext>
            </a:extLst>
          </p:cNvPr>
          <p:cNvSpPr txBox="1"/>
          <p:nvPr/>
        </p:nvSpPr>
        <p:spPr>
          <a:xfrm>
            <a:off x="6096000" y="5089959"/>
            <a:ext cx="619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4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0C2A4EA-A714-9334-E0B1-7DC7754A96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46135" y="4774494"/>
            <a:ext cx="2716492" cy="120678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54CE909-827F-E463-182B-42F73E5466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9382" y="5194016"/>
            <a:ext cx="354453" cy="456377"/>
          </a:xfrm>
          <a:prstGeom prst="rect">
            <a:avLst/>
          </a:prstGeom>
          <a:noFill/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ABF897B-62CE-2EE5-131E-DFEE9BD2275D}"/>
              </a:ext>
            </a:extLst>
          </p:cNvPr>
          <p:cNvSpPr txBox="1"/>
          <p:nvPr/>
        </p:nvSpPr>
        <p:spPr>
          <a:xfrm>
            <a:off x="8760296" y="1851319"/>
            <a:ext cx="106020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00" b="1" dirty="0">
                <a:highlight>
                  <a:srgbClr val="C0C0C0"/>
                </a:highlight>
              </a:rPr>
              <a:t>Volleyspike metsi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FE445727-BC35-DC93-3C7C-954B75641CC1}"/>
              </a:ext>
            </a:extLst>
          </p:cNvPr>
          <p:cNvSpPr/>
          <p:nvPr/>
        </p:nvSpPr>
        <p:spPr>
          <a:xfrm>
            <a:off x="191344" y="4658658"/>
            <a:ext cx="5472608" cy="14291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95F3FEE-0A29-9795-F4EF-EDED8B1DE374}"/>
              </a:ext>
            </a:extLst>
          </p:cNvPr>
          <p:cNvSpPr txBox="1"/>
          <p:nvPr/>
        </p:nvSpPr>
        <p:spPr>
          <a:xfrm>
            <a:off x="335360" y="5033792"/>
            <a:ext cx="619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5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45AF33F-9C78-83ED-500C-A370B0D3CAC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76753" y="4731404"/>
            <a:ext cx="2785464" cy="1173777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3F22C99-61E6-AB06-DA72-D1DC9C503F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6821" y="5106020"/>
            <a:ext cx="357134" cy="4598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3393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3BC5C-A7B4-4FE0-8F5D-BB8F2C72A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9339"/>
            <a:ext cx="10515600" cy="2959321"/>
          </a:xfrm>
        </p:spPr>
        <p:txBody>
          <a:bodyPr/>
          <a:lstStyle/>
          <a:p>
            <a:r>
              <a:rPr lang="nl-BE" dirty="0"/>
              <a:t>hoofdstuk 02</a:t>
            </a:r>
            <a:br>
              <a:rPr lang="nl-BE" dirty="0"/>
            </a:br>
            <a:r>
              <a:rPr lang="nl-BE" dirty="0"/>
              <a:t> </a:t>
            </a:r>
            <a:br>
              <a:rPr lang="nl-BE" dirty="0"/>
            </a:br>
            <a:r>
              <a:rPr lang="nl-BE" dirty="0"/>
              <a:t>volleyspike starten &amp;</a:t>
            </a:r>
            <a:br>
              <a:rPr lang="nl-BE" dirty="0"/>
            </a:br>
            <a:r>
              <a:rPr lang="nl-BE" dirty="0"/>
              <a:t>opties nakijken</a:t>
            </a:r>
          </a:p>
        </p:txBody>
      </p:sp>
    </p:spTree>
    <p:extLst>
      <p:ext uri="{BB962C8B-B14F-4D97-AF65-F5344CB8AC3E}">
        <p14:creationId xmlns:p14="http://schemas.microsoft.com/office/powerpoint/2010/main" val="3974865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C541C61-35BC-A3CB-D12E-5B3D46A70CC1}"/>
              </a:ext>
            </a:extLst>
          </p:cNvPr>
          <p:cNvSpPr/>
          <p:nvPr/>
        </p:nvSpPr>
        <p:spPr>
          <a:xfrm>
            <a:off x="5929396" y="5154448"/>
            <a:ext cx="6048672" cy="105620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A378F4D-422A-17A9-5CD3-079267F5D14A}"/>
              </a:ext>
            </a:extLst>
          </p:cNvPr>
          <p:cNvSpPr/>
          <p:nvPr/>
        </p:nvSpPr>
        <p:spPr>
          <a:xfrm>
            <a:off x="5925972" y="2276872"/>
            <a:ext cx="6048672" cy="28083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60F9F8F-E715-4ADE-1161-F149CDA57919}"/>
              </a:ext>
            </a:extLst>
          </p:cNvPr>
          <p:cNvSpPr/>
          <p:nvPr/>
        </p:nvSpPr>
        <p:spPr>
          <a:xfrm>
            <a:off x="5897630" y="227669"/>
            <a:ext cx="6048672" cy="197719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AB76F2-9360-084A-A248-DB1B38E942D5}"/>
              </a:ext>
            </a:extLst>
          </p:cNvPr>
          <p:cNvSpPr txBox="1"/>
          <p:nvPr/>
        </p:nvSpPr>
        <p:spPr>
          <a:xfrm>
            <a:off x="6041646" y="658970"/>
            <a:ext cx="619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521C98-88EE-4821-856D-9A6AD4DD8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982" y="188641"/>
            <a:ext cx="3170762" cy="720080"/>
          </a:xfrm>
        </p:spPr>
        <p:txBody>
          <a:bodyPr/>
          <a:lstStyle/>
          <a:p>
            <a:r>
              <a:rPr lang="nl-BE" noProof="1"/>
              <a:t>volley spike starten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C9B8C-BA2B-4DF1-8FCD-3B4D037E54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1350" y="1412776"/>
            <a:ext cx="5140606" cy="4090885"/>
          </a:xfrm>
        </p:spPr>
        <p:txBody>
          <a:bodyPr/>
          <a:lstStyle/>
          <a:p>
            <a:pPr lvl="1"/>
            <a:r>
              <a:rPr lang="nl-BE" dirty="0"/>
              <a:t>Kijk eerst na indien je internet verbinding hebt</a:t>
            </a:r>
          </a:p>
          <a:p>
            <a:pPr lvl="2"/>
            <a:r>
              <a:rPr lang="nl-BE" dirty="0"/>
              <a:t>start eventueel Chrome en kijk na indien je bvb google.be kan bereiken.</a:t>
            </a:r>
          </a:p>
          <a:p>
            <a:pPr lvl="1"/>
            <a:r>
              <a:rPr lang="nl-BE" dirty="0"/>
              <a:t>Sommige WiFi netwerken vragen bvb eerst een bevestiging.</a:t>
            </a:r>
          </a:p>
          <a:p>
            <a:pPr lvl="1"/>
            <a:endParaRPr lang="nl-BE" noProof="1"/>
          </a:p>
          <a:p>
            <a:pPr marL="228600" lvl="1" indent="-228600">
              <a:buFont typeface="+mj-lt"/>
              <a:buAutoNum type="arabicPeriod"/>
            </a:pPr>
            <a:r>
              <a:rPr lang="nl-BE" noProof="1"/>
              <a:t>Selecteer ‘VolleySpike.Android’ om de app te starten.</a:t>
            </a:r>
          </a:p>
          <a:p>
            <a:pPr marL="228600" lvl="1" indent="-228600">
              <a:buFont typeface="+mj-lt"/>
              <a:buAutoNum type="arabicPeriod"/>
            </a:pPr>
            <a:endParaRPr lang="nl-BE" noProof="1"/>
          </a:p>
          <a:p>
            <a:pPr marL="228600" lvl="1" indent="-228600">
              <a:buFont typeface="+mj-lt"/>
              <a:buAutoNum type="arabicPeriod"/>
            </a:pPr>
            <a:endParaRPr lang="nl-BE" noProof="1"/>
          </a:p>
          <a:p>
            <a:pPr marL="228600" lvl="1" indent="-228600">
              <a:buFont typeface="+mj-lt"/>
              <a:buAutoNum type="arabicPeriod"/>
            </a:pPr>
            <a:r>
              <a:rPr lang="nl-BE" noProof="1"/>
              <a:t>Selecteer ‘Volley Vlaanderen’ als federatie.</a:t>
            </a:r>
          </a:p>
          <a:p>
            <a:pPr marL="228600" lvl="1" indent="-228600">
              <a:buFont typeface="+mj-lt"/>
              <a:buAutoNum type="arabicPeriod"/>
            </a:pPr>
            <a:endParaRPr lang="nl-BE" noProof="1"/>
          </a:p>
          <a:p>
            <a:pPr marL="228600" lvl="1" indent="-228600">
              <a:buFont typeface="+mj-lt"/>
              <a:buAutoNum type="arabicPeriod"/>
            </a:pPr>
            <a:endParaRPr lang="nl-BE" noProof="1"/>
          </a:p>
          <a:p>
            <a:pPr marL="228600" lvl="1" indent="-228600">
              <a:buFont typeface="+mj-lt"/>
              <a:buAutoNum type="arabicPeriod"/>
            </a:pPr>
            <a:r>
              <a:rPr lang="nl-BE" noProof="1"/>
              <a:t>Zet de federatie vast door ‘Set As Default Federation’ te selecteren</a:t>
            </a:r>
          </a:p>
          <a:p>
            <a:pPr lvl="1"/>
            <a:endParaRPr lang="nl-BE" noProof="1"/>
          </a:p>
          <a:p>
            <a:pPr lvl="2"/>
            <a:r>
              <a:rPr lang="nl-BE" noProof="1"/>
              <a:t>De vraag naar de federatie wordt dan in de toekomst niet meer gesteld.</a:t>
            </a:r>
          </a:p>
          <a:p>
            <a:pPr lvl="2"/>
            <a:r>
              <a:rPr lang="nl-BE" noProof="1"/>
              <a:t>Je kan de federatie in het options menu later wijzigen indien nodig.</a:t>
            </a:r>
          </a:p>
          <a:p>
            <a:pPr lvl="1"/>
            <a:endParaRPr lang="nl-BE" noProof="1"/>
          </a:p>
          <a:p>
            <a:pPr lvl="1"/>
            <a:endParaRPr lang="nl-BE" noProof="1"/>
          </a:p>
          <a:p>
            <a:pPr lvl="1"/>
            <a:endParaRPr lang="nl-BE" noProof="1"/>
          </a:p>
          <a:p>
            <a:pPr lvl="1"/>
            <a:endParaRPr lang="nl-BE" noProof="1"/>
          </a:p>
          <a:p>
            <a:pPr lvl="1"/>
            <a:endParaRPr lang="nl-BE" noProof="1"/>
          </a:p>
          <a:p>
            <a:pPr lvl="1"/>
            <a:endParaRPr lang="nl-BE" noProof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F81E32-3122-9BB4-6F37-BDE79700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0A70-F644-4C3C-81C9-9A02E20E594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CAD316-B9D4-7ADD-2A23-EDEF58457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1" y="1450121"/>
            <a:ext cx="592269" cy="5922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006F484-B071-B26D-9234-B9B61B6B10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2224" y="637758"/>
            <a:ext cx="1868317" cy="12956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C66502A-45FD-B8F7-F8B9-E55C10EFE8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491069">
            <a:off x="9813143" y="777073"/>
            <a:ext cx="696891" cy="1016987"/>
          </a:xfrm>
          <a:prstGeom prst="rect">
            <a:avLst/>
          </a:prstGeom>
          <a:noFill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E5E3C8-423D-FF28-E1F8-123C5C3841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3842" y="2437429"/>
            <a:ext cx="4752528" cy="250307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1E1BB9E-2BD0-B587-34B3-2BA7E7DF84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491069">
            <a:off x="10587110" y="2949724"/>
            <a:ext cx="696891" cy="1016987"/>
          </a:xfrm>
          <a:prstGeom prst="rect">
            <a:avLst/>
          </a:prstGeom>
          <a:noFill/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29B5E2D-6351-6964-1CC9-7B2DBD614DB3}"/>
              </a:ext>
            </a:extLst>
          </p:cNvPr>
          <p:cNvSpPr txBox="1"/>
          <p:nvPr/>
        </p:nvSpPr>
        <p:spPr>
          <a:xfrm>
            <a:off x="6069988" y="2708173"/>
            <a:ext cx="619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2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F730AB8-6774-8DAB-0839-73FA431EC5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18662" y="5232930"/>
            <a:ext cx="1888404" cy="89924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819EDDF-77DB-D96E-4D31-C2722BCA108B}"/>
              </a:ext>
            </a:extLst>
          </p:cNvPr>
          <p:cNvSpPr txBox="1"/>
          <p:nvPr/>
        </p:nvSpPr>
        <p:spPr>
          <a:xfrm>
            <a:off x="6096000" y="5396526"/>
            <a:ext cx="619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3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2E1BB35-C61D-0B6C-6D07-59BF97CE33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3" y="2869982"/>
            <a:ext cx="592269" cy="59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845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60A4096-5A2B-4618-F589-258D88A871F3}"/>
              </a:ext>
            </a:extLst>
          </p:cNvPr>
          <p:cNvSpPr/>
          <p:nvPr/>
        </p:nvSpPr>
        <p:spPr>
          <a:xfrm>
            <a:off x="6888088" y="2628849"/>
            <a:ext cx="5112568" cy="35332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019A008-A5CD-AEB8-054A-3A2505E1F77E}"/>
              </a:ext>
            </a:extLst>
          </p:cNvPr>
          <p:cNvSpPr/>
          <p:nvPr/>
        </p:nvSpPr>
        <p:spPr>
          <a:xfrm>
            <a:off x="240176" y="2655679"/>
            <a:ext cx="6362450" cy="35332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0C3A05-D2D2-FF01-5DDE-7E3A73E9ADD7}"/>
              </a:ext>
            </a:extLst>
          </p:cNvPr>
          <p:cNvSpPr txBox="1"/>
          <p:nvPr/>
        </p:nvSpPr>
        <p:spPr>
          <a:xfrm>
            <a:off x="429195" y="2724692"/>
            <a:ext cx="619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521C98-88EE-4821-856D-9A6AD4DD8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982" y="188641"/>
            <a:ext cx="6051082" cy="720080"/>
          </a:xfrm>
        </p:spPr>
        <p:txBody>
          <a:bodyPr/>
          <a:lstStyle/>
          <a:p>
            <a:r>
              <a:rPr lang="nl-BE" noProof="1"/>
              <a:t>volley spike nakijken opties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C9B8C-BA2B-4DF1-8FCD-3B4D037E54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1350" y="1412776"/>
            <a:ext cx="11503322" cy="4090885"/>
          </a:xfrm>
        </p:spPr>
        <p:txBody>
          <a:bodyPr/>
          <a:lstStyle/>
          <a:p>
            <a:r>
              <a:rPr lang="nl-BE" dirty="0"/>
              <a:t>Een aantal opties moeten zeker </a:t>
            </a:r>
            <a:r>
              <a:rPr lang="nl-BE" b="1" dirty="0">
                <a:solidFill>
                  <a:srgbClr val="FF0000"/>
                </a:solidFill>
              </a:rPr>
              <a:t>UIT</a:t>
            </a:r>
            <a:r>
              <a:rPr lang="nl-BE" dirty="0"/>
              <a:t> staan</a:t>
            </a:r>
          </a:p>
          <a:p>
            <a:pPr lvl="1"/>
            <a:r>
              <a:rPr lang="nl-BE" dirty="0"/>
              <a:t>Sandbox mode</a:t>
            </a:r>
          </a:p>
          <a:p>
            <a:pPr lvl="1"/>
            <a:r>
              <a:rPr lang="nl-BE" dirty="0"/>
              <a:t>No side swapping</a:t>
            </a:r>
          </a:p>
          <a:p>
            <a:pPr lvl="1"/>
            <a:r>
              <a:rPr lang="nl-BE" dirty="0"/>
              <a:t>Show rotation log</a:t>
            </a:r>
          </a:p>
          <a:p>
            <a:pPr lvl="1"/>
            <a:endParaRPr lang="nl-BE" dirty="0"/>
          </a:p>
          <a:p>
            <a:r>
              <a:rPr lang="nl-BE" dirty="0"/>
              <a:t>1. Opties van Volleyspike kan je ophalen via OPTIONS menu			2. Kijk na indien de options uit staan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F81E32-3122-9BB4-6F37-BDE79700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0A70-F644-4C3C-81C9-9A02E20E594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95DD9A-DBC6-21AE-3C9F-2794D250C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195" y="3362516"/>
            <a:ext cx="5918299" cy="23085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EB54277-4339-86A1-AE35-AA88DE5B1A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6172" y="5543267"/>
            <a:ext cx="329935" cy="424809"/>
          </a:xfrm>
          <a:prstGeom prst="rect">
            <a:avLst/>
          </a:prstGeom>
          <a:noFill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5CFA1B-106A-F2DF-5737-C0EB427512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6160" y="2924944"/>
            <a:ext cx="3763474" cy="2935611"/>
          </a:xfrm>
          <a:prstGeom prst="rect">
            <a:avLst/>
          </a:prstGeom>
        </p:spPr>
      </p:pic>
      <p:sp>
        <p:nvSpPr>
          <p:cNvPr id="8" name="Right Arrow 12">
            <a:extLst>
              <a:ext uri="{FF2B5EF4-FFF2-40B4-BE49-F238E27FC236}">
                <a16:creationId xmlns:a16="http://schemas.microsoft.com/office/drawing/2014/main" id="{F635E802-88A1-8767-69B5-AEE3DF8B20F5}"/>
              </a:ext>
            </a:extLst>
          </p:cNvPr>
          <p:cNvSpPr/>
          <p:nvPr/>
        </p:nvSpPr>
        <p:spPr>
          <a:xfrm rot="10800000" flipH="1">
            <a:off x="7196960" y="4511381"/>
            <a:ext cx="295487" cy="16924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10">
            <a:extLst>
              <a:ext uri="{FF2B5EF4-FFF2-40B4-BE49-F238E27FC236}">
                <a16:creationId xmlns:a16="http://schemas.microsoft.com/office/drawing/2014/main" id="{51D29AE2-0975-D7D3-972A-898B0D929715}"/>
              </a:ext>
            </a:extLst>
          </p:cNvPr>
          <p:cNvSpPr/>
          <p:nvPr/>
        </p:nvSpPr>
        <p:spPr>
          <a:xfrm rot="10800000" flipH="1">
            <a:off x="7218816" y="4969973"/>
            <a:ext cx="295487" cy="16924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11">
            <a:extLst>
              <a:ext uri="{FF2B5EF4-FFF2-40B4-BE49-F238E27FC236}">
                <a16:creationId xmlns:a16="http://schemas.microsoft.com/office/drawing/2014/main" id="{B211ACD3-A4A8-43C2-1D62-D6D2603BD246}"/>
              </a:ext>
            </a:extLst>
          </p:cNvPr>
          <p:cNvSpPr/>
          <p:nvPr/>
        </p:nvSpPr>
        <p:spPr>
          <a:xfrm rot="10800000" flipH="1">
            <a:off x="7229744" y="5428565"/>
            <a:ext cx="295487" cy="16924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BA8CFF-669B-82E8-A905-A0DDF4FD640A}"/>
              </a:ext>
            </a:extLst>
          </p:cNvPr>
          <p:cNvSpPr txBox="1"/>
          <p:nvPr/>
        </p:nvSpPr>
        <p:spPr>
          <a:xfrm>
            <a:off x="7077107" y="2697862"/>
            <a:ext cx="4980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56555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3BC5C-A7B4-4FE0-8F5D-BB8F2C72A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949339"/>
            <a:ext cx="10515600" cy="2959321"/>
          </a:xfrm>
        </p:spPr>
        <p:txBody>
          <a:bodyPr/>
          <a:lstStyle/>
          <a:p>
            <a:r>
              <a:rPr lang="nl-BE" dirty="0"/>
              <a:t>hoofdstuk 03</a:t>
            </a:r>
            <a:br>
              <a:rPr lang="nl-BE" dirty="0"/>
            </a:br>
            <a:r>
              <a:rPr lang="nl-BE" dirty="0"/>
              <a:t> </a:t>
            </a:r>
            <a:br>
              <a:rPr lang="nl-BE" dirty="0"/>
            </a:br>
            <a:r>
              <a:rPr lang="nl-BE" dirty="0"/>
              <a:t>match administratie</a:t>
            </a:r>
          </a:p>
        </p:txBody>
      </p:sp>
    </p:spTree>
    <p:extLst>
      <p:ext uri="{BB962C8B-B14F-4D97-AF65-F5344CB8AC3E}">
        <p14:creationId xmlns:p14="http://schemas.microsoft.com/office/powerpoint/2010/main" val="2839288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21C98-88EE-4821-856D-9A6AD4DD8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982" y="188641"/>
            <a:ext cx="3170762" cy="720080"/>
          </a:xfrm>
        </p:spPr>
        <p:txBody>
          <a:bodyPr/>
          <a:lstStyle/>
          <a:p>
            <a:r>
              <a:rPr lang="nl-BE" noProof="1"/>
              <a:t>volley spike </a:t>
            </a:r>
            <a:r>
              <a:rPr lang="en-BE" noProof="1"/>
              <a:t>inloggen</a:t>
            </a:r>
            <a:endParaRPr lang="nl-BE" noProof="1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C9B8C-BA2B-4DF1-8FCD-3B4D037E54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1350" y="1412776"/>
            <a:ext cx="9017000" cy="4090885"/>
          </a:xfrm>
        </p:spPr>
        <p:txBody>
          <a:bodyPr/>
          <a:lstStyle/>
          <a:p>
            <a:pPr lvl="1"/>
            <a:r>
              <a:rPr lang="en-BE" noProof="1">
                <a:solidFill>
                  <a:srgbClr val="FF0000"/>
                </a:solidFill>
              </a:rPr>
              <a:t>Voor deze stappen moet de tablet met internet verbonden zijn</a:t>
            </a:r>
          </a:p>
          <a:p>
            <a:pPr lvl="1"/>
            <a:endParaRPr lang="en-BE" noProof="1"/>
          </a:p>
          <a:p>
            <a:pPr lvl="1"/>
            <a:r>
              <a:rPr lang="en-BE" noProof="1"/>
              <a:t>Selecteer MATCH FORMAT</a:t>
            </a:r>
          </a:p>
          <a:p>
            <a:pPr lvl="1"/>
            <a:endParaRPr lang="nl-BE" noProof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F81E32-3122-9BB4-6F37-BDE79700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0A70-F644-4C3C-81C9-9A02E20E594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A1EF7A-0C45-EDAC-8920-CC906A1A9B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8135" y="2202675"/>
            <a:ext cx="8235729" cy="3958200"/>
          </a:xfrm>
          <a:prstGeom prst="rect">
            <a:avLst/>
          </a:prstGeom>
        </p:spPr>
      </p:pic>
      <p:sp>
        <p:nvSpPr>
          <p:cNvPr id="6" name="Right Arrow 10">
            <a:extLst>
              <a:ext uri="{FF2B5EF4-FFF2-40B4-BE49-F238E27FC236}">
                <a16:creationId xmlns:a16="http://schemas.microsoft.com/office/drawing/2014/main" id="{8AF91400-7763-86F3-8D7E-936CD6B21370}"/>
              </a:ext>
            </a:extLst>
          </p:cNvPr>
          <p:cNvSpPr/>
          <p:nvPr/>
        </p:nvSpPr>
        <p:spPr>
          <a:xfrm rot="20761465" flipH="1">
            <a:off x="6872140" y="2037826"/>
            <a:ext cx="1181765" cy="11396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6CAAFC-0009-F3B9-996C-C28B42EB6471}"/>
              </a:ext>
            </a:extLst>
          </p:cNvPr>
          <p:cNvSpPr txBox="1"/>
          <p:nvPr/>
        </p:nvSpPr>
        <p:spPr>
          <a:xfrm>
            <a:off x="8665692" y="1671927"/>
            <a:ext cx="30963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>
                <a:solidFill>
                  <a:srgbClr val="FF0000"/>
                </a:solidFill>
              </a:rPr>
              <a:t>DIT MOET LIVE MODE ZIJN </a:t>
            </a:r>
            <a:endParaRPr lang="en-BE" sz="1400" dirty="0">
              <a:solidFill>
                <a:srgbClr val="FF0000"/>
              </a:solidFill>
            </a:endParaRPr>
          </a:p>
          <a:p>
            <a:r>
              <a:rPr lang="nl-BE" sz="1400" dirty="0">
                <a:solidFill>
                  <a:srgbClr val="FF0000"/>
                </a:solidFill>
              </a:rPr>
              <a:t>Sandbox nooit voor een </a:t>
            </a:r>
            <a:r>
              <a:rPr lang="en-BE" sz="1400" dirty="0">
                <a:solidFill>
                  <a:srgbClr val="FF0000"/>
                </a:solidFill>
              </a:rPr>
              <a:t>live</a:t>
            </a:r>
            <a:r>
              <a:rPr lang="nl-BE" sz="1400" dirty="0">
                <a:solidFill>
                  <a:srgbClr val="FF0000"/>
                </a:solidFill>
              </a:rPr>
              <a:t> westrijd !</a:t>
            </a:r>
          </a:p>
          <a:p>
            <a:endParaRPr lang="en-US" sz="1400" dirty="0">
              <a:solidFill>
                <a:srgbClr val="FF0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1E20D2D-9190-F00B-69AD-F02FAAB44F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692" y="2725089"/>
            <a:ext cx="444848" cy="572766"/>
          </a:xfrm>
          <a:prstGeom prst="rect">
            <a:avLst/>
          </a:prstGeom>
          <a:noFill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CB09EB6-568B-9049-5D3A-69CC1946E4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751" y="1499142"/>
            <a:ext cx="789899" cy="78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596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0968CE05-B942-078A-F5BD-03A03DD245FC}"/>
              </a:ext>
            </a:extLst>
          </p:cNvPr>
          <p:cNvSpPr/>
          <p:nvPr/>
        </p:nvSpPr>
        <p:spPr>
          <a:xfrm>
            <a:off x="5260124" y="5221465"/>
            <a:ext cx="6840760" cy="101584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687DB6C-C7EE-F7AB-8F8D-71B2E18AF521}"/>
              </a:ext>
            </a:extLst>
          </p:cNvPr>
          <p:cNvSpPr/>
          <p:nvPr/>
        </p:nvSpPr>
        <p:spPr>
          <a:xfrm>
            <a:off x="5260124" y="3292009"/>
            <a:ext cx="6840760" cy="18651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82F17C3-828F-A417-EEF4-C3B054DBBEF9}"/>
              </a:ext>
            </a:extLst>
          </p:cNvPr>
          <p:cNvSpPr/>
          <p:nvPr/>
        </p:nvSpPr>
        <p:spPr>
          <a:xfrm>
            <a:off x="5231904" y="227669"/>
            <a:ext cx="6840760" cy="298530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521C98-88EE-4821-856D-9A6AD4DD8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982" y="188641"/>
            <a:ext cx="3170762" cy="720080"/>
          </a:xfrm>
        </p:spPr>
        <p:txBody>
          <a:bodyPr/>
          <a:lstStyle/>
          <a:p>
            <a:r>
              <a:rPr lang="nl-BE" noProof="1"/>
              <a:t>volley spike </a:t>
            </a:r>
            <a:r>
              <a:rPr lang="en-BE" noProof="1"/>
              <a:t>inloggen</a:t>
            </a:r>
            <a:endParaRPr lang="nl-BE" noProof="1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C9B8C-BA2B-4DF1-8FCD-3B4D037E54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1350" y="1412776"/>
            <a:ext cx="4446538" cy="4090885"/>
          </a:xfrm>
        </p:spPr>
        <p:txBody>
          <a:bodyPr/>
          <a:lstStyle/>
          <a:p>
            <a:pPr lvl="1"/>
            <a:r>
              <a:rPr lang="en-BE" noProof="1">
                <a:solidFill>
                  <a:srgbClr val="FF0000"/>
                </a:solidFill>
              </a:rPr>
              <a:t>Voor deze stappen moet de tablet met internet verbonden zijn</a:t>
            </a:r>
          </a:p>
          <a:p>
            <a:pPr lvl="1"/>
            <a:endParaRPr lang="en-BE" noProof="1"/>
          </a:p>
          <a:p>
            <a:pPr marL="228600" lvl="1" indent="-228600">
              <a:buFont typeface="+mj-lt"/>
              <a:buAutoNum type="arabicPeriod"/>
            </a:pPr>
            <a:r>
              <a:rPr lang="en-BE" noProof="1"/>
              <a:t>Selecteer LOG IN</a:t>
            </a:r>
          </a:p>
          <a:p>
            <a:pPr marL="228600" lvl="1" indent="-228600">
              <a:buFont typeface="+mj-lt"/>
              <a:buAutoNum type="arabicPeriod"/>
            </a:pPr>
            <a:endParaRPr lang="en-BE" noProof="1"/>
          </a:p>
          <a:p>
            <a:pPr marL="228600" lvl="1" indent="-228600">
              <a:buFont typeface="+mj-lt"/>
              <a:buAutoNum type="arabicPeriod"/>
            </a:pPr>
            <a:endParaRPr lang="en-BE" noProof="1"/>
          </a:p>
          <a:p>
            <a:pPr marL="228600" lvl="1" indent="-228600">
              <a:buFont typeface="+mj-lt"/>
              <a:buAutoNum type="arabicPeriod"/>
            </a:pPr>
            <a:r>
              <a:rPr lang="en-BE" noProof="1"/>
              <a:t>Vul uw ClubID en Pin Number in en druk 2x op OK</a:t>
            </a:r>
          </a:p>
          <a:p>
            <a:pPr marL="228600" lvl="1" indent="-228600">
              <a:buFont typeface="+mj-lt"/>
              <a:buAutoNum type="arabicPeriod"/>
            </a:pPr>
            <a:endParaRPr lang="en-BE" noProof="1"/>
          </a:p>
          <a:p>
            <a:pPr marL="228600" lvl="1" indent="-228600">
              <a:buFont typeface="+mj-lt"/>
              <a:buAutoNum type="arabicPeriod"/>
            </a:pPr>
            <a:endParaRPr lang="en-BE" noProof="1"/>
          </a:p>
          <a:p>
            <a:pPr marL="228600" lvl="1" indent="-228600">
              <a:buFont typeface="+mj-lt"/>
              <a:buAutoNum type="arabicPeriod"/>
            </a:pPr>
            <a:r>
              <a:rPr lang="en-BE" noProof="1"/>
              <a:t>Login OK</a:t>
            </a:r>
          </a:p>
          <a:p>
            <a:pPr marL="228600" lvl="1" indent="-228600">
              <a:buFont typeface="+mj-lt"/>
              <a:buAutoNum type="arabicPeriod"/>
            </a:pPr>
            <a:endParaRPr lang="en-BE" noProof="1"/>
          </a:p>
          <a:p>
            <a:pPr marL="0" lvl="1" indent="0">
              <a:buNone/>
            </a:pPr>
            <a:endParaRPr lang="en-BE" noProof="1"/>
          </a:p>
          <a:p>
            <a:pPr marL="0" lvl="1" indent="0">
              <a:buNone/>
            </a:pPr>
            <a:r>
              <a:rPr lang="nl-NL" noProof="1"/>
              <a:t>Pin Number (paswoord) wordt ingesteld in VolleyAdmin2</a:t>
            </a:r>
            <a:endParaRPr lang="en-BE" noProof="1"/>
          </a:p>
          <a:p>
            <a:pPr marL="0" lvl="1" indent="0">
              <a:buNone/>
            </a:pPr>
            <a:endParaRPr lang="nl-NL" noProof="1"/>
          </a:p>
          <a:p>
            <a:pPr marL="0" lvl="1" indent="0">
              <a:buNone/>
            </a:pPr>
            <a:endParaRPr lang="en-BE" noProof="1"/>
          </a:p>
          <a:p>
            <a:pPr marL="0" lvl="1" indent="0">
              <a:buNone/>
            </a:pPr>
            <a:r>
              <a:rPr lang="en-BE" noProof="1"/>
              <a:t>Alle </a:t>
            </a:r>
            <a:r>
              <a:rPr lang="nl-NL" noProof="1"/>
              <a:t>ploegen en spelers </a:t>
            </a:r>
            <a:r>
              <a:rPr lang="en-BE" noProof="1"/>
              <a:t>moeten vooraf </a:t>
            </a:r>
            <a:r>
              <a:rPr lang="nl-NL" noProof="1"/>
              <a:t>in VolleyAdmin2 een ploeg en shirtnummer toegewezen krijgen, ook voor de bekerploegen.</a:t>
            </a:r>
          </a:p>
          <a:p>
            <a:pPr marL="0" lvl="1" indent="0">
              <a:buNone/>
            </a:pPr>
            <a:endParaRPr lang="en-BE" noProof="1"/>
          </a:p>
          <a:p>
            <a:pPr marL="0" lvl="1" indent="0">
              <a:buNone/>
            </a:pPr>
            <a:r>
              <a:rPr lang="nl-NL" noProof="1"/>
              <a:t>Ook alle officials moeten aan een ploeg toegewezen worden in VolleyAdmin2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F81E32-3122-9BB4-6F37-BDE79700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0A70-F644-4C3C-81C9-9A02E20E594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0" name="Afbeelding 8">
            <a:extLst>
              <a:ext uri="{FF2B5EF4-FFF2-40B4-BE49-F238E27FC236}">
                <a16:creationId xmlns:a16="http://schemas.microsoft.com/office/drawing/2014/main" id="{4B569C1F-0ED8-B94A-088B-485C110745E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" t="3967" r="628" b="36950"/>
          <a:stretch/>
        </p:blipFill>
        <p:spPr bwMode="auto">
          <a:xfrm>
            <a:off x="5951984" y="560087"/>
            <a:ext cx="5715000" cy="25527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626D399-9491-FFB4-3EC3-8CFB4CBA43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9157" y="2298191"/>
            <a:ext cx="394870" cy="508416"/>
          </a:xfrm>
          <a:prstGeom prst="rect">
            <a:avLst/>
          </a:prstGeom>
          <a:noFill/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5FE6C3D-2C27-C7D2-2861-65371F9787FD}"/>
              </a:ext>
            </a:extLst>
          </p:cNvPr>
          <p:cNvSpPr txBox="1"/>
          <p:nvPr/>
        </p:nvSpPr>
        <p:spPr>
          <a:xfrm>
            <a:off x="5238887" y="297429"/>
            <a:ext cx="482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9DA9381-9E49-CD2F-6DBC-3F0B453F88BF}"/>
              </a:ext>
            </a:extLst>
          </p:cNvPr>
          <p:cNvSpPr txBox="1"/>
          <p:nvPr/>
        </p:nvSpPr>
        <p:spPr>
          <a:xfrm>
            <a:off x="5267107" y="3361769"/>
            <a:ext cx="482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2</a:t>
            </a:r>
            <a:endParaRPr lang="nl-BE" sz="3200" b="1" cap="all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BAAB8CD-60EF-3670-DFA5-9888425218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8821" y="3572847"/>
            <a:ext cx="3424455" cy="126924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FC21AE6-0E9B-C34F-8F2F-C47514831D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72464" y="3789040"/>
            <a:ext cx="1104900" cy="75247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BBF7153-87BB-BF39-1E79-D1E75F8157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9337" y="4327772"/>
            <a:ext cx="394870" cy="508416"/>
          </a:xfrm>
          <a:prstGeom prst="rect">
            <a:avLst/>
          </a:prstGeom>
          <a:noFill/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89FF972-B2B1-0540-952B-DFB0645B18F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2" y="3316811"/>
            <a:ext cx="592269" cy="59226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97EF5DA-1825-B9D6-F65C-A13B32CD40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" y="4077072"/>
            <a:ext cx="592269" cy="59226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63A4CB9-5FD6-CEA8-F4CF-618983602CB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68008" y="5343463"/>
            <a:ext cx="3407430" cy="771849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5A47A6D5-C333-366A-D12F-C45C7EEDFFEC}"/>
              </a:ext>
            </a:extLst>
          </p:cNvPr>
          <p:cNvSpPr txBox="1"/>
          <p:nvPr/>
        </p:nvSpPr>
        <p:spPr>
          <a:xfrm>
            <a:off x="5267107" y="5291224"/>
            <a:ext cx="482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3</a:t>
            </a:r>
            <a:endParaRPr lang="nl-BE" sz="3200" b="1" cap="all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2957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anone_PP_Template_2020">
  <a:themeElements>
    <a:clrScheme name="Danone">
      <a:dk1>
        <a:srgbClr val="002677"/>
      </a:dk1>
      <a:lt1>
        <a:sysClr val="window" lastClr="FFFFFF"/>
      </a:lt1>
      <a:dk2>
        <a:srgbClr val="005EB8"/>
      </a:dk2>
      <a:lt2>
        <a:srgbClr val="FFFFFF"/>
      </a:lt2>
      <a:accent1>
        <a:srgbClr val="005EB8"/>
      </a:accent1>
      <a:accent2>
        <a:srgbClr val="002677"/>
      </a:accent2>
      <a:accent3>
        <a:srgbClr val="00ACED"/>
      </a:accent3>
      <a:accent4>
        <a:srgbClr val="64CCC9"/>
      </a:accent4>
      <a:accent5>
        <a:srgbClr val="0088A5"/>
      </a:accent5>
      <a:accent6>
        <a:srgbClr val="4E2683"/>
      </a:accent6>
      <a:hlink>
        <a:srgbClr val="005EB8"/>
      </a:hlink>
      <a:folHlink>
        <a:srgbClr val="4E2683"/>
      </a:folHlink>
    </a:clrScheme>
    <a:fontScheme name="Danone">
      <a:majorFont>
        <a:latin typeface="Blog Scrip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Danone Dark blue">
      <a:srgbClr val="002677"/>
    </a:custClr>
    <a:custClr name="Danone Blue">
      <a:srgbClr val="005EB8"/>
    </a:custClr>
    <a:custClr name="Danone Cyan">
      <a:srgbClr val="00ACED"/>
    </a:custClr>
    <a:custClr name="Danone Turquoise">
      <a:srgbClr val="59C8E2"/>
    </a:custClr>
    <a:custClr name="Danone Light teal">
      <a:srgbClr val="64CCC9"/>
    </a:custClr>
    <a:custClr name="Danone Dark teal">
      <a:srgbClr val="0088A5"/>
    </a:custClr>
    <a:custClr name="Danone Dark purple">
      <a:srgbClr val="4E2683"/>
    </a:custClr>
    <a:custClr name="Danone Light purple">
      <a:srgbClr val="9283BE"/>
    </a:custClr>
    <a:custClr>
      <a:srgbClr val="FFFFFF"/>
    </a:custClr>
    <a:custClr>
      <a:srgbClr val="FFFFFF"/>
    </a:custClr>
    <a:custClr name="Danone Fuchsia">
      <a:srgbClr val="981D97"/>
    </a:custClr>
    <a:custClr name="Danone Magenta">
      <a:srgbClr val="D3007D"/>
    </a:custClr>
    <a:custClr name="Danone Red">
      <a:srgbClr val="DA291C"/>
    </a:custClr>
    <a:custClr name="Danone Orange">
      <a:srgbClr val="ED8B00"/>
    </a:custClr>
    <a:custClr name="Danone Yellow">
      <a:srgbClr val="F3D03E"/>
    </a:custClr>
    <a:custClr name="Danone Light green">
      <a:srgbClr val="8BC400"/>
    </a:custClr>
    <a:custClr name="Danone Dark green">
      <a:srgbClr val="48A23F"/>
    </a:custClr>
    <a:custClr name="Danone Gray">
      <a:srgbClr val="6D6E71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5B8D9288873F4D870FB378A4C461F8" ma:contentTypeVersion="13" ma:contentTypeDescription="Create a new document." ma:contentTypeScope="" ma:versionID="311ca50634103fa0d2ba6662524b6148">
  <xsd:schema xmlns:xsd="http://www.w3.org/2001/XMLSchema" xmlns:xs="http://www.w3.org/2001/XMLSchema" xmlns:p="http://schemas.microsoft.com/office/2006/metadata/properties" xmlns:ns3="a0b19f2b-a26b-4df6-a361-aa18deb15388" xmlns:ns4="f8db1931-2773-4902-b444-e9456af4334a" targetNamespace="http://schemas.microsoft.com/office/2006/metadata/properties" ma:root="true" ma:fieldsID="bf18e1af3aa4a02afaea299ccbd43ce6" ns3:_="" ns4:_="">
    <xsd:import namespace="a0b19f2b-a26b-4df6-a361-aa18deb15388"/>
    <xsd:import namespace="f8db1931-2773-4902-b444-e9456af433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b19f2b-a26b-4df6-a361-aa18deb153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db1931-2773-4902-b444-e9456af433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6D2B96-83AE-4A58-9E89-90CA7C2A50D2}">
  <ds:schemaRefs>
    <ds:schemaRef ds:uri="f8db1931-2773-4902-b444-e9456af4334a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a0b19f2b-a26b-4df6-a361-aa18deb15388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38CAAAC-B2F7-41A7-BCB3-B353FE94E0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50007C-E74C-4587-A200-311C855F36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b19f2b-a26b-4df6-a361-aa18deb15388"/>
    <ds:schemaRef ds:uri="f8db1931-2773-4902-b444-e9456af433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9099</TotalTime>
  <Words>631</Words>
  <Application>Microsoft Office PowerPoint</Application>
  <PresentationFormat>Breedbeeld</PresentationFormat>
  <Paragraphs>162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15</vt:i4>
      </vt:variant>
    </vt:vector>
  </HeadingPairs>
  <TitlesOfParts>
    <vt:vector size="22" baseType="lpstr">
      <vt:lpstr>Arial</vt:lpstr>
      <vt:lpstr>Blog Script</vt:lpstr>
      <vt:lpstr>Calibri</vt:lpstr>
      <vt:lpstr>Calibri Light</vt:lpstr>
      <vt:lpstr>Wingdings</vt:lpstr>
      <vt:lpstr>Danone_PP_Template_2020</vt:lpstr>
      <vt:lpstr>Aangepast ontwerp</vt:lpstr>
      <vt:lpstr>HANDLEIDING VOLLEYSPIKE voor jeugdwedstrijden seizoen 2023-2024 voor clubverantwoordelijken  versie 1.2 build 118</vt:lpstr>
      <vt:lpstr>hoofdstuk 01   update volleyspike</vt:lpstr>
      <vt:lpstr>Update volleyspike</vt:lpstr>
      <vt:lpstr>hoofdstuk 02   volleyspike starten &amp; opties nakijken</vt:lpstr>
      <vt:lpstr>volley spike starten</vt:lpstr>
      <vt:lpstr>volley spike nakijken opties </vt:lpstr>
      <vt:lpstr>hoofdstuk 03   match administratie</vt:lpstr>
      <vt:lpstr>volley spike inloggen</vt:lpstr>
      <vt:lpstr>volley spike inloggen</vt:lpstr>
      <vt:lpstr>DOWNLOAD van een match</vt:lpstr>
      <vt:lpstr>Meerdere wedstrijden  op 1 tablet  </vt:lpstr>
      <vt:lpstr>Meerdere wedstrijden op 1 tablet</vt:lpstr>
      <vt:lpstr>wedstrijden  opladen  </vt:lpstr>
      <vt:lpstr>WEDSTRIJD opladen</vt:lpstr>
      <vt:lpstr>Einde handleiding  </vt:lpstr>
    </vt:vector>
  </TitlesOfParts>
  <Company>VVB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VolleySpike</dc:creator>
  <cp:keywords>VolleySpike;2022-2023</cp:keywords>
  <dc:description>Juni 2022</dc:description>
  <cp:lastModifiedBy>René Ooms</cp:lastModifiedBy>
  <cp:revision>306</cp:revision>
  <dcterms:created xsi:type="dcterms:W3CDTF">2020-09-21T13:23:25Z</dcterms:created>
  <dcterms:modified xsi:type="dcterms:W3CDTF">2023-03-11T14:11:09Z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0x010100635B8D9288873F4D870FB378A4C461F8</vt:lpwstr>
  </property>
</Properties>
</file>